
<file path=[Content_Types].xml><?xml version="1.0" encoding="utf-8"?>
<Types xmlns="http://schemas.openxmlformats.org/package/2006/content-types">
  <Default Extension="jpg" ContentType="image/jpeg"/>
  <Default Extension="rels" ContentType="application/vnd.openxmlformats-package.relationships+xml"/>
  <Default Extension="png" ContentType="image/png"/>
  <Default Extension="xml" ContentType="application/xml"/>
  <Default Extension="gif" ContentType="image/gif"/>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8.xml"/>
  <Override ContentType="application/vnd.openxmlformats-officedocument.presentationml.slideLayout+xml" PartName="/ppt/slideLayouts/slideLayout7.xml"/>
  <Override ContentType="application/vnd.openxmlformats-officedocument.presentationml.slideLayout+xml" PartName="/ppt/slideLayouts/slideLayout3.xml"/>
  <Override ContentType="application/vnd.openxmlformats-officedocument.presentationml.slideLayout+xml" PartName="/ppt/slideLayouts/slideLayout11.xml"/>
  <Override ContentType="application/vnd.openxmlformats-officedocument.presentationml.slideLayout+xml" PartName="/ppt/slideLayouts/slideLayout10.xml"/>
  <Override ContentType="application/vnd.openxmlformats-officedocument.presentationml.slideLayout+xml" PartName="/ppt/slideLayouts/slideLayout9.xml"/>
  <Override ContentType="application/vnd.openxmlformats-officedocument.presentationml.slideLayout+xml" PartName="/ppt/slideLayouts/slideLayout6.xml"/>
  <Override ContentType="application/vnd.openxmlformats-officedocument.presentationml.slideLayout+xml" PartName="/ppt/slideLayouts/slideLayout2.xml"/>
  <Override ContentType="application/vnd.openxmlformats-officedocument.presentationml.slideLayout+xml" PartName="/ppt/slideLayouts/slideLayout5.xml"/>
  <Override ContentType="application/vnd.openxmlformats-officedocument.presentationml.slideLayout+xml" PartName="/ppt/slideLayouts/slideLayout4.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8.xml"/>
  <Override ContentType="application/vnd.openxmlformats-officedocument.presentationml.notesSlide+xml" PartName="/ppt/notesSlides/not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3.xml"/>
  <Override ContentType="application/vnd.openxmlformats-officedocument.theme+xml" PartName="/ppt/theme/theme2.xml"/>
  <Override ContentType="application/vnd.openxmlformats-officedocument.theme+xml" PartName="/ppt/theme/theme4.xml"/>
  <Override ContentType="application/vnd.openxmlformats-officedocument.theme+xml" PartName="/ppt/theme/theme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7.xml"/>
  <Override ContentType="application/vnd.openxmlformats-officedocument.presentationml.slide+xml" PartName="/ppt/slides/slide1.xml"/>
  <Override ContentType="application/vnd.openxmlformats-officedocument.presentationml.slide+xml" PartName="/ppt/slides/slide8.xml"/>
  <Override ContentType="application/vnd.openxmlformats-officedocument.presentationml.slide+xml" PartName="/ppt/slides/slide4.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3.xml"/>
  <Override ContentType="application/vnd.openxmlformats-officedocument.presentationml.tableStyles+xml" PartName="/ppt/tableStyles.xml"/>
</Types>
</file>

<file path=_rels/.rels><?xml version="1.0" encoding="UTF-8" standalone="yes"?><Relationships xmlns="http://schemas.openxmlformats.org/package/2006/relationships"><Relationship Type="http://schemas.openxmlformats.org/officeDocument/2006/relationships/officeDocument" Id="rId1"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c:Ignorable="mv" autoCompressPictures="0" mc:PreserveAttributes="mv:*" saveSubsetFonts="1">
  <p:sldMasterIdLst>
    <p:sldMasterId id="2147483660" r:id="rId4"/>
    <p:sldMasterId id="2147483661" r:id="rId5"/>
  </p:sldMasterIdLst>
  <p:notesMasterIdLst>
    <p:notesMasterId r:id="rId6"/>
  </p:notesMasterIdLst>
  <p:sldIdLst>
    <p:sldId id="256" r:id="rId7"/>
    <p:sldId id="257" r:id="rId8"/>
    <p:sldId id="258" r:id="rId9"/>
    <p:sldId id="259" r:id="rId10"/>
    <p:sldId id="260" r:id="rId11"/>
    <p:sldId id="261" r:id="rId12"/>
    <p:sldId id="262" r:id="rId13"/>
    <p:sldId id="263" r:id="rId14"/>
  </p:sldIdLst>
  <p:sldSz cy="6858000" cx="9144000"/>
  <p:notesSz cy="9144000" cx="6858000"/>
  <p:defaultText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a:lvl3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3pPr>
    <a:lvl4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4pPr>
    <a:lvl5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5pPr>
    <a:lvl6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6pPr>
    <a:lvl7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7pPr>
    <a:lvl8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8pPr>
    <a:lvl9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90651C3A-4460-11DB-9652-00E08161165F}"/>
</file>

<file path=ppt/_rels/presentation.xml.rels><?xml version="1.0" encoding="UTF-8" standalone="yes"?><Relationships xmlns="http://schemas.openxmlformats.org/package/2006/relationships"><Relationship Type="http://schemas.openxmlformats.org/officeDocument/2006/relationships/slide" Id="rId14" Target="slides/slide8.xml"/><Relationship Type="http://schemas.openxmlformats.org/officeDocument/2006/relationships/presProps" Id="rId2" Target="presProps.xml"/><Relationship Type="http://schemas.openxmlformats.org/officeDocument/2006/relationships/slide" Id="rId12" Target="slides/slide6.xml"/><Relationship Type="http://schemas.openxmlformats.org/officeDocument/2006/relationships/theme" Id="rId1" Target="theme/theme1.xml"/><Relationship Type="http://schemas.openxmlformats.org/officeDocument/2006/relationships/slide" Id="rId13" Target="slides/slide7.xml"/><Relationship Type="http://schemas.openxmlformats.org/officeDocument/2006/relationships/slideMaster" Id="rId4" Target="slideMasters/slideMaster1.xml"/><Relationship Type="http://schemas.openxmlformats.org/officeDocument/2006/relationships/slide" Id="rId10" Target="slides/slide4.xml"/><Relationship Type="http://schemas.openxmlformats.org/officeDocument/2006/relationships/tableStyles" Id="rId3" Target="tableStyles.xml"/><Relationship Type="http://schemas.openxmlformats.org/officeDocument/2006/relationships/slide" Id="rId11" Target="slides/slide5.xml"/><Relationship Type="http://schemas.openxmlformats.org/officeDocument/2006/relationships/slide" Id="rId9" Target="slides/slide3.xml"/><Relationship Type="http://schemas.openxmlformats.org/officeDocument/2006/relationships/notesMaster" Id="rId6" Target="notesMasters/notesMaster1.xml"/><Relationship Type="http://schemas.openxmlformats.org/officeDocument/2006/relationships/slideMaster" Id="rId5" Target="slideMasters/slideMaster2.xml"/><Relationship Type="http://schemas.openxmlformats.org/officeDocument/2006/relationships/slide" Id="rId8" Target="slides/slide2.xml"/><Relationship Type="http://schemas.openxmlformats.org/officeDocument/2006/relationships/slide" Id="rId7" Target="slides/slide1.xml"/></Relationships>
</file>

<file path=ppt/notesMasters/_rels/notesMaster1.xml.rels><?xml version="1.0" encoding="UTF-8" standalone="yes"?><Relationships xmlns="http://schemas.openxmlformats.org/package/2006/relationships"><Relationship Type="http://schemas.openxmlformats.org/officeDocument/2006/relationships/theme" Id="rId1"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 id="1"/>
        <p:cNvGrpSpPr/>
        <p:nvPr/>
      </p:nvGrpSpPr>
      <p:grpSpPr>
        <a:xfrm>
          <a:off x="0" y="0"/>
          <a:ext cx="0" cy="0"/>
          <a:chOff x="0" y="0"/>
          <a:chExt cx="0" cy="0"/>
        </a:xfrm>
      </p:grpSpPr>
      <p:sp>
        <p:nvSpPr>
          <p:cNvPr name="Shape 2" id="2"/>
          <p:cNvSpPr/>
          <p:nvPr>
            <p:ph idx="2" type="sldImg"/>
          </p:nvPr>
        </p:nvSpPr>
        <p:spPr>
          <a:xfrm>
            <a:off x="1143225" y="685800"/>
            <a:ext cx="4572225" cy="3429000"/>
          </a:xfrm>
          <a:custGeom>
            <a:pathLst>
              <a:path w="120000" h="120000" extrusionOk="0">
                <a:moveTo>
                  <a:pt x="0" y="0"/>
                </a:moveTo>
                <a:lnTo>
                  <a:pt x="120000" y="0"/>
                </a:lnTo>
                <a:lnTo>
                  <a:pt x="120000" y="120000"/>
                </a:lnTo>
                <a:lnTo>
                  <a:pt x="0" y="120000"/>
                </a:lnTo>
                <a:close/>
              </a:path>
            </a:pathLst>
          </a:custGeom>
        </p:spPr>
      </p:sp>
      <p:sp>
        <p:nvSpPr>
          <p:cNvPr name="Shape 3" id="3"/>
          <p:cNvSpPr txBox="1"/>
          <p:nvPr>
            <p:ph idx="1" type="body"/>
          </p:nvPr>
        </p:nvSpPr>
        <p:spPr>
          <a:xfrm>
            <a:off x="685800" y="4343400"/>
            <a:ext cx="5486399" cy="4114800"/>
          </a:xfrm>
          <a:prstGeom prst="rect">
            <a:avLst/>
          </a:prstGeom>
        </p:spPr>
        <p:txBody>
          <a:bodyPr anchorCtr="0" bIns="91425" tIns="91425" anchor="t" lIns="91425" rIns="91425"/>
          <a:lstStyle>
            <a:lvl1pPr>
              <a:defRPr sz="1100"/>
            </a:lvl1pPr>
            <a:lvl2pPr>
              <a:defRPr sz="1100"/>
            </a:lvl2pPr>
            <a:lvl3pPr>
              <a:defRPr sz="1100"/>
            </a:lvl3pPr>
            <a:lvl4pPr>
              <a:defRPr sz="1100"/>
            </a:lvl4pPr>
            <a:lvl5pPr>
              <a:defRPr sz="1100"/>
            </a:lvl5pPr>
            <a:lvl6pPr>
              <a:defRPr sz="1100"/>
            </a:lvl6pPr>
            <a:lvl7pPr>
              <a:defRPr sz="1100"/>
            </a:lvl7pPr>
            <a:lvl8pPr>
              <a:defRPr sz="1100"/>
            </a:lvl8pPr>
            <a:lvl9pPr>
              <a:defRPr sz="1100"/>
            </a:lvl9pPr>
          </a:lstStyle>
          <a:p/>
        </p:txBody>
      </p:sp>
    </p:spTree>
  </p:cSld>
  <p:clrMap accent6="accent6" tx2="lt2" accent5="accent5" bg2="dk2" tx1="dk1" accent4="accent4" bg1="lt1" accent3="accent3" accent2="accent2" accent1="accent1" folHlink="folHlink" hlink="hlink"/>
</p:notesMaster>
</file>

<file path=ppt/notesSlides/_rels/notesSlide1.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2.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3.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4.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5.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6.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7.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8.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56" id="56"/>
        <p:cNvGrpSpPr/>
        <p:nvPr/>
      </p:nvGrpSpPr>
      <p:grpSpPr>
        <a:xfrm>
          <a:off y="0" x="0"/>
          <a:ext cy="0" cx="0"/>
          <a:chOff y="0" x="0"/>
          <a:chExt cy="0" cx="0"/>
        </a:xfrm>
      </p:grpSpPr>
      <p:sp>
        <p:nvSpPr>
          <p:cNvPr name="Shape 57" id="57"/>
          <p:cNvSpPr/>
          <p:nvPr>
            <p:ph type="sldImg" idx="2"/>
          </p:nvPr>
        </p:nvSpPr>
        <p:spPr>
          <a:xfrm>
            <a:off y="685800" x="1143225"/>
            <a:ext cy="3429000" cx="4572225"/>
          </a:xfrm>
          <a:custGeom>
            <a:pathLst>
              <a:path extrusionOk="0" h="120000" w="120000">
                <a:moveTo>
                  <a:pt y="0" x="0"/>
                </a:moveTo>
                <a:lnTo>
                  <a:pt y="0" x="120000"/>
                </a:lnTo>
                <a:lnTo>
                  <a:pt y="120000" x="120000"/>
                </a:lnTo>
                <a:lnTo>
                  <a:pt y="120000" x="0"/>
                </a:lnTo>
                <a:close/>
              </a:path>
            </a:pathLst>
          </a:custGeom>
        </p:spPr>
      </p:sp>
      <p:sp>
        <p:nvSpPr>
          <p:cNvPr name="Shape 58" id="58"/>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64" id="64"/>
        <p:cNvGrpSpPr/>
        <p:nvPr/>
      </p:nvGrpSpPr>
      <p:grpSpPr>
        <a:xfrm>
          <a:off y="0" x="0"/>
          <a:ext cy="0" cx="0"/>
          <a:chOff y="0" x="0"/>
          <a:chExt cy="0" cx="0"/>
        </a:xfrm>
      </p:grpSpPr>
      <p:sp>
        <p:nvSpPr>
          <p:cNvPr name="Shape 65" id="65"/>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66" id="66"/>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71" id="71"/>
        <p:cNvGrpSpPr/>
        <p:nvPr/>
      </p:nvGrpSpPr>
      <p:grpSpPr>
        <a:xfrm>
          <a:off y="0" x="0"/>
          <a:ext cy="0" cx="0"/>
          <a:chOff y="0" x="0"/>
          <a:chExt cy="0" cx="0"/>
        </a:xfrm>
      </p:grpSpPr>
      <p:sp>
        <p:nvSpPr>
          <p:cNvPr name="Shape 72" id="72"/>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73" id="73"/>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79" id="79"/>
        <p:cNvGrpSpPr/>
        <p:nvPr/>
      </p:nvGrpSpPr>
      <p:grpSpPr>
        <a:xfrm>
          <a:off y="0" x="0"/>
          <a:ext cy="0" cx="0"/>
          <a:chOff y="0" x="0"/>
          <a:chExt cy="0" cx="0"/>
        </a:xfrm>
      </p:grpSpPr>
      <p:sp>
        <p:nvSpPr>
          <p:cNvPr name="Shape 80" id="80"/>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81" id="81"/>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87" id="87"/>
        <p:cNvGrpSpPr/>
        <p:nvPr/>
      </p:nvGrpSpPr>
      <p:grpSpPr>
        <a:xfrm>
          <a:off y="0" x="0"/>
          <a:ext cy="0" cx="0"/>
          <a:chOff y="0" x="0"/>
          <a:chExt cy="0" cx="0"/>
        </a:xfrm>
      </p:grpSpPr>
      <p:sp>
        <p:nvSpPr>
          <p:cNvPr name="Shape 88" id="88"/>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89" id="89"/>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95" id="95"/>
        <p:cNvGrpSpPr/>
        <p:nvPr/>
      </p:nvGrpSpPr>
      <p:grpSpPr>
        <a:xfrm>
          <a:off y="0" x="0"/>
          <a:ext cy="0" cx="0"/>
          <a:chOff y="0" x="0"/>
          <a:chExt cy="0" cx="0"/>
        </a:xfrm>
      </p:grpSpPr>
      <p:sp>
        <p:nvSpPr>
          <p:cNvPr name="Shape 96" id="96"/>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97" id="97"/>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01" id="101"/>
        <p:cNvGrpSpPr/>
        <p:nvPr/>
      </p:nvGrpSpPr>
      <p:grpSpPr>
        <a:xfrm>
          <a:off y="0" x="0"/>
          <a:ext cy="0" cx="0"/>
          <a:chOff y="0" x="0"/>
          <a:chExt cy="0" cx="0"/>
        </a:xfrm>
      </p:grpSpPr>
      <p:sp>
        <p:nvSpPr>
          <p:cNvPr name="Shape 102" id="102"/>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03" id="103"/>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07" id="107"/>
        <p:cNvGrpSpPr/>
        <p:nvPr/>
      </p:nvGrpSpPr>
      <p:grpSpPr>
        <a:xfrm>
          <a:off y="0" x="0"/>
          <a:ext cy="0" cx="0"/>
          <a:chOff y="0" x="0"/>
          <a:chExt cy="0" cx="0"/>
        </a:xfrm>
      </p:grpSpPr>
      <p:sp>
        <p:nvSpPr>
          <p:cNvPr name="Shape 108" id="108"/>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09" id="109"/>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slideLayouts/_rels/slideLayout1.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10.xml.rels><?xml version="1.0" encoding="UTF-8" standalone="yes"?><Relationships xmlns="http://schemas.openxmlformats.org/package/2006/relationships"><Relationship Type="http://schemas.openxmlformats.org/officeDocument/2006/relationships/slideMaster" Id="rId1" Target="../slideMasters/slideMaster2.xml"/></Relationships>
</file>

<file path=ppt/slideLayouts/_rels/slideLayout11.xml.rels><?xml version="1.0" encoding="UTF-8" standalone="yes"?><Relationships xmlns="http://schemas.openxmlformats.org/package/2006/relationships"><Relationship Type="http://schemas.openxmlformats.org/officeDocument/2006/relationships/slideMaster" Id="rId1" Target="../slideMasters/slideMaster2.xml"/></Relationships>
</file>

<file path=ppt/slideLayouts/_rels/slideLayout12.xml.rels><?xml version="1.0" encoding="UTF-8" standalone="yes"?><Relationships xmlns="http://schemas.openxmlformats.org/package/2006/relationships"><Relationship Type="http://schemas.openxmlformats.org/officeDocument/2006/relationships/slideMaster" Id="rId1" Target="../slideMasters/slideMaster2.xml"/></Relationships>
</file>

<file path=ppt/slideLayouts/_rels/slideLayout2.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3.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4.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5.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6.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7.xml.rels><?xml version="1.0" encoding="UTF-8" standalone="yes"?><Relationships xmlns="http://schemas.openxmlformats.org/package/2006/relationships"><Relationship Type="http://schemas.openxmlformats.org/officeDocument/2006/relationships/slideMaster" Id="rId1" Target="../slideMasters/slideMaster2.xml"/></Relationships>
</file>

<file path=ppt/slideLayouts/_rels/slideLayout8.xml.rels><?xml version="1.0" encoding="UTF-8" standalone="yes"?><Relationships xmlns="http://schemas.openxmlformats.org/package/2006/relationships"><Relationship Type="http://schemas.openxmlformats.org/officeDocument/2006/relationships/slideMaster" Id="rId1" Target="../slideMasters/slideMaster2.xml"/></Relationships>
</file>

<file path=ppt/slideLayouts/_rels/slideLayout9.xml.rels><?xml version="1.0" encoding="UTF-8" standalone="yes"?><Relationships xmlns="http://schemas.openxmlformats.org/package/2006/relationships"><Relationship Type="http://schemas.openxmlformats.org/officeDocument/2006/relationships/slideMaster" Id="rId1"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itle" type="title">
  <p:cSld name="title">
    <p:spTree>
      <p:nvGrpSpPr>
        <p:cNvPr name="Shape 8" id="8"/>
        <p:cNvGrpSpPr/>
        <p:nvPr/>
      </p:nvGrpSpPr>
      <p:grpSpPr>
        <a:xfrm>
          <a:off y="0" x="0"/>
          <a:ext cy="0" cx="0"/>
          <a:chOff y="0" x="0"/>
          <a:chExt cy="0" cx="0"/>
        </a:xfrm>
      </p:grpSpPr>
      <p:sp>
        <p:nvSpPr>
          <p:cNvPr name="Shape 9" id="9"/>
          <p:cNvSpPr/>
          <p:nvPr/>
        </p:nvSpPr>
        <p:spPr>
          <a:xfrm>
            <a:off y="0" x="4724400"/>
            <a:ext cy="6854063" cx="3012140"/>
          </a:xfrm>
          <a:custGeom>
            <a:pathLst>
              <a:path extrusionOk="0" h="6854064" w="3012141">
                <a:moveTo>
                  <a:pt y="0" x="2623817"/>
                </a:moveTo>
                <a:lnTo>
                  <a:pt y="608783" x="2791741"/>
                </a:lnTo>
                <a:lnTo>
                  <a:pt y="1301537" x="1826176"/>
                </a:lnTo>
                <a:lnTo>
                  <a:pt y="2466623" x="2130539"/>
                </a:lnTo>
                <a:lnTo>
                  <a:pt y="3190866" x="1175470"/>
                </a:lnTo>
                <a:lnTo>
                  <a:pt y="4355952" x="1469337"/>
                </a:lnTo>
                <a:lnTo>
                  <a:pt y="5080194" x="493277"/>
                </a:lnTo>
                <a:lnTo>
                  <a:pt y="6255776" x="808135"/>
                </a:lnTo>
                <a:lnTo>
                  <a:pt y="6854064" x="0"/>
                </a:lnTo>
                <a:lnTo>
                  <a:pt y="6854064" x="388325"/>
                </a:lnTo>
                <a:lnTo>
                  <a:pt y="6308258" x="1007545"/>
                </a:lnTo>
                <a:lnTo>
                  <a:pt y="5122179" x="713678"/>
                </a:lnTo>
                <a:lnTo>
                  <a:pt y="4408433" x="1679242"/>
                </a:lnTo>
                <a:lnTo>
                  <a:pt y="3232851" x="1364384"/>
                </a:lnTo>
                <a:lnTo>
                  <a:pt y="2498112" x="2361435"/>
                </a:lnTo>
                <a:lnTo>
                  <a:pt y="1343522" x="2015091"/>
                </a:lnTo>
                <a:lnTo>
                  <a:pt y="608783" x="3012141"/>
                </a:lnTo>
                <a:lnTo>
                  <a:pt y="0" x="2833722"/>
                </a:lnTo>
              </a:path>
            </a:pathLst>
          </a:custGeom>
          <a:solidFill>
            <a:schemeClr val="dk1"/>
          </a:solidFill>
          <a:ln>
            <a:noFill/>
          </a:ln>
        </p:spPr>
        <p:txBody>
          <a:bodyPr bIns="45700" tIns="45700" lIns="91425" anchor="ctr" anchorCtr="0" rIns="91425">
            <a:spAutoFit/>
          </a:bodyPr>
          <a:lstStyle/>
          <a:p/>
        </p:txBody>
      </p:sp>
      <p:grpSp>
        <p:nvGrpSpPr>
          <p:cNvPr name="Shape 10" id="10"/>
          <p:cNvGrpSpPr/>
          <p:nvPr/>
        </p:nvGrpSpPr>
        <p:grpSpPr>
          <a:xfrm>
            <a:off y="0" x="4571999"/>
            <a:ext cy="6857999" cx="4546600"/>
            <a:chOff y="0" x="1447"/>
            <a:chExt cy="4319" cx="2863"/>
          </a:xfrm>
        </p:grpSpPr>
        <p:sp>
          <p:nvSpPr>
            <p:cNvPr name="Shape 11" id="11"/>
            <p:cNvSpPr/>
            <p:nvPr/>
          </p:nvSpPr>
          <p:spPr>
            <a:xfrm>
              <a:off y="0" x="1447"/>
              <a:ext cy="4319" cx="1885"/>
            </a:xfrm>
            <a:custGeom>
              <a:pathLst>
                <a:path extrusionOk="0" h="4320" w="1886">
                  <a:moveTo>
                    <a:pt y="0" x="1719"/>
                  </a:moveTo>
                  <a:lnTo>
                    <a:pt y="357" x="1813"/>
                  </a:lnTo>
                  <a:lnTo>
                    <a:pt y="805" x="1194"/>
                  </a:lnTo>
                  <a:lnTo>
                    <a:pt y="1544" x="1393"/>
                  </a:lnTo>
                  <a:lnTo>
                    <a:pt y="1991" x="777"/>
                  </a:lnTo>
                  <a:lnTo>
                    <a:pt y="2734" x="972"/>
                  </a:lnTo>
                  <a:lnTo>
                    <a:pt y="3178" x="355"/>
                  </a:lnTo>
                  <a:lnTo>
                    <a:pt y="3921" x="554"/>
                  </a:lnTo>
                  <a:lnTo>
                    <a:pt y="4320" x="0"/>
                  </a:lnTo>
                  <a:lnTo>
                    <a:pt y="4320" x="109"/>
                  </a:lnTo>
                  <a:lnTo>
                    <a:pt y="3948" x="623"/>
                  </a:lnTo>
                  <a:lnTo>
                    <a:pt y="3205" x="430"/>
                  </a:lnTo>
                  <a:lnTo>
                    <a:pt y="2761" x="1045"/>
                  </a:lnTo>
                  <a:lnTo>
                    <a:pt y="2018" x="850"/>
                  </a:lnTo>
                  <a:lnTo>
                    <a:pt y="1572" x="1468"/>
                  </a:lnTo>
                  <a:lnTo>
                    <a:pt y="830" x="1271"/>
                  </a:lnTo>
                  <a:lnTo>
                    <a:pt y="386" x="1886"/>
                  </a:lnTo>
                  <a:lnTo>
                    <a:pt y="0" x="1788"/>
                  </a:lnTo>
                  <a:lnTo>
                    <a:pt y="0" x="1719"/>
                  </a:lnTo>
                  <a:close/>
                </a:path>
              </a:pathLst>
            </a:custGeom>
            <a:solidFill>
              <a:srgbClr val="A64129"/>
            </a:solidFill>
            <a:ln>
              <a:noFill/>
            </a:ln>
          </p:spPr>
          <p:txBody>
            <a:bodyPr bIns="45700" tIns="45700" lIns="91425" anchor="t" anchorCtr="0" rIns="91425">
              <a:spAutoFit/>
            </a:bodyPr>
            <a:lstStyle/>
            <a:p/>
          </p:txBody>
        </p:sp>
        <p:sp>
          <p:nvSpPr>
            <p:cNvPr name="Shape 12" id="12"/>
            <p:cNvSpPr/>
            <p:nvPr/>
          </p:nvSpPr>
          <p:spPr>
            <a:xfrm>
              <a:off y="0" x="1559"/>
              <a:ext cy="4319" cx="1978"/>
            </a:xfrm>
            <a:custGeom>
              <a:pathLst>
                <a:path extrusionOk="0" h="4320" w="1979">
                  <a:moveTo>
                    <a:pt y="0" x="1673"/>
                  </a:moveTo>
                  <a:lnTo>
                    <a:pt y="382" x="1777"/>
                  </a:lnTo>
                  <a:lnTo>
                    <a:pt y="830" x="1160"/>
                  </a:lnTo>
                  <a:lnTo>
                    <a:pt y="1570" x="1357"/>
                  </a:lnTo>
                  <a:lnTo>
                    <a:pt y="2016" x="743"/>
                  </a:lnTo>
                  <a:lnTo>
                    <a:pt y="2759" x="936"/>
                  </a:lnTo>
                  <a:lnTo>
                    <a:pt y="3204" x="319"/>
                  </a:lnTo>
                  <a:lnTo>
                    <a:pt y="3947" x="517"/>
                  </a:lnTo>
                  <a:lnTo>
                    <a:pt y="4320" x="0"/>
                  </a:lnTo>
                  <a:lnTo>
                    <a:pt y="4320" x="304"/>
                  </a:lnTo>
                  <a:lnTo>
                    <a:pt y="4025" x="717"/>
                  </a:lnTo>
                  <a:lnTo>
                    <a:pt y="3280" x="521"/>
                  </a:lnTo>
                  <a:lnTo>
                    <a:pt y="2836" x="1136"/>
                  </a:lnTo>
                  <a:lnTo>
                    <a:pt y="2093" x="941"/>
                  </a:lnTo>
                  <a:lnTo>
                    <a:pt y="1648" x="1559"/>
                  </a:lnTo>
                  <a:lnTo>
                    <a:pt y="905" x="1362"/>
                  </a:lnTo>
                  <a:lnTo>
                    <a:pt y="461" x="1979"/>
                  </a:lnTo>
                  <a:lnTo>
                    <a:pt y="0" x="1859"/>
                  </a:lnTo>
                  <a:lnTo>
                    <a:pt y="0" x="1673"/>
                  </a:lnTo>
                  <a:close/>
                </a:path>
              </a:pathLst>
            </a:custGeom>
            <a:solidFill>
              <a:srgbClr val="384452"/>
            </a:solidFill>
            <a:ln>
              <a:noFill/>
            </a:ln>
          </p:spPr>
          <p:txBody>
            <a:bodyPr bIns="45700" tIns="45700" lIns="91425" anchor="t" anchorCtr="0" rIns="91425">
              <a:spAutoFit/>
            </a:bodyPr>
            <a:lstStyle/>
            <a:p/>
          </p:txBody>
        </p:sp>
        <p:sp>
          <p:nvSpPr>
            <p:cNvPr name="Shape 13" id="13"/>
            <p:cNvSpPr/>
            <p:nvPr/>
          </p:nvSpPr>
          <p:spPr>
            <a:xfrm>
              <a:off y="0" x="2090"/>
              <a:ext cy="4319" cx="1805"/>
            </a:xfrm>
            <a:custGeom>
              <a:pathLst>
                <a:path extrusionOk="0" h="4320" w="1806">
                  <a:moveTo>
                    <a:pt y="0" x="1462"/>
                  </a:moveTo>
                  <a:lnTo>
                    <a:pt y="510" x="1604"/>
                  </a:lnTo>
                  <a:lnTo>
                    <a:pt y="958" x="987"/>
                  </a:lnTo>
                  <a:lnTo>
                    <a:pt y="1696" x="1183"/>
                  </a:lnTo>
                  <a:lnTo>
                    <a:pt y="2142" x="570"/>
                  </a:lnTo>
                  <a:lnTo>
                    <a:pt y="2885" x="764"/>
                  </a:lnTo>
                  <a:lnTo>
                    <a:pt y="3329" x="147"/>
                  </a:lnTo>
                  <a:lnTo>
                    <a:pt y="4072" x="344"/>
                  </a:lnTo>
                  <a:lnTo>
                    <a:pt y="4320" x="0"/>
                  </a:lnTo>
                  <a:lnTo>
                    <a:pt y="4320" x="304"/>
                  </a:lnTo>
                  <a:lnTo>
                    <a:pt y="4151" x="544"/>
                  </a:lnTo>
                  <a:lnTo>
                    <a:pt y="3406" x="349"/>
                  </a:lnTo>
                  <a:lnTo>
                    <a:pt y="2961" x="965"/>
                  </a:lnTo>
                  <a:lnTo>
                    <a:pt y="2220" x="768"/>
                  </a:lnTo>
                  <a:lnTo>
                    <a:pt y="1776" x="1385"/>
                  </a:lnTo>
                  <a:lnTo>
                    <a:pt y="1031" x="1189"/>
                  </a:lnTo>
                  <a:lnTo>
                    <a:pt y="586" x="1806"/>
                  </a:lnTo>
                  <a:lnTo>
                    <a:pt y="0" x="1647"/>
                  </a:lnTo>
                  <a:lnTo>
                    <a:pt y="0" x="1462"/>
                  </a:lnTo>
                  <a:close/>
                </a:path>
              </a:pathLst>
            </a:custGeom>
            <a:solidFill>
              <a:srgbClr val="F68C1F"/>
            </a:solidFill>
            <a:ln>
              <a:noFill/>
            </a:ln>
          </p:spPr>
          <p:txBody>
            <a:bodyPr bIns="45700" tIns="45700" lIns="91425" anchor="t" anchorCtr="0" rIns="91425">
              <a:spAutoFit/>
            </a:bodyPr>
            <a:lstStyle/>
            <a:p/>
          </p:txBody>
        </p:sp>
        <p:sp>
          <p:nvSpPr>
            <p:cNvPr name="Shape 14" id="14"/>
            <p:cNvSpPr/>
            <p:nvPr/>
          </p:nvSpPr>
          <p:spPr>
            <a:xfrm>
              <a:off y="0" x="2463"/>
              <a:ext cy="4319" cx="1847"/>
            </a:xfrm>
            <a:custGeom>
              <a:pathLst>
                <a:path extrusionOk="0" h="4320" w="1848">
                  <a:moveTo>
                    <a:pt y="0" x="1311"/>
                  </a:moveTo>
                  <a:lnTo>
                    <a:pt y="606" x="1475"/>
                  </a:lnTo>
                  <a:lnTo>
                    <a:pt y="1055" x="856"/>
                  </a:lnTo>
                  <a:lnTo>
                    <a:pt y="1794" x="1054"/>
                  </a:lnTo>
                  <a:lnTo>
                    <a:pt y="2240" x="439"/>
                  </a:lnTo>
                  <a:lnTo>
                    <a:pt y="2981" x="634"/>
                  </a:lnTo>
                  <a:lnTo>
                    <a:pt y="3428" x="16"/>
                  </a:lnTo>
                  <a:lnTo>
                    <a:pt y="4169" x="215"/>
                  </a:lnTo>
                  <a:lnTo>
                    <a:pt y="4320" x="0"/>
                  </a:lnTo>
                  <a:lnTo>
                    <a:pt y="4320" x="570"/>
                  </a:lnTo>
                  <a:lnTo>
                    <a:pt y="4304" x="584"/>
                  </a:lnTo>
                  <a:lnTo>
                    <a:pt y="3570" x="391"/>
                  </a:lnTo>
                  <a:lnTo>
                    <a:pt y="3118" x="1005"/>
                  </a:lnTo>
                  <a:lnTo>
                    <a:pt y="2380" x="810"/>
                  </a:lnTo>
                  <a:lnTo>
                    <a:pt y="1936" x="1422"/>
                  </a:lnTo>
                  <a:lnTo>
                    <a:pt y="1193" x="1229"/>
                  </a:lnTo>
                  <a:lnTo>
                    <a:pt y="743" x="1848"/>
                  </a:lnTo>
                  <a:lnTo>
                    <a:pt y="0" x="1650"/>
                  </a:lnTo>
                  <a:lnTo>
                    <a:pt y="0" x="1311"/>
                  </a:lnTo>
                  <a:close/>
                </a:path>
              </a:pathLst>
            </a:custGeom>
            <a:solidFill>
              <a:srgbClr val="A4BDC0"/>
            </a:solidFill>
            <a:ln>
              <a:noFill/>
            </a:ln>
          </p:spPr>
          <p:txBody>
            <a:bodyPr bIns="45700" tIns="45700" lIns="91425" anchor="t" anchorCtr="0" rIns="91425">
              <a:spAutoFit/>
            </a:bodyPr>
            <a:lstStyle/>
            <a:p/>
          </p:txBody>
        </p:sp>
      </p:grpSp>
      <p:sp>
        <p:nvSpPr>
          <p:cNvPr name="Shape 15" id="15"/>
          <p:cNvSpPr txBox="1"/>
          <p:nvPr>
            <p:ph type="ctrTitle"/>
          </p:nvPr>
        </p:nvSpPr>
        <p:spPr>
          <a:xfrm>
            <a:off y="995251" x="685800"/>
            <a:ext cy="1544700" cx="5258700"/>
          </a:xfrm>
          <a:prstGeom prst="rect">
            <a:avLst/>
          </a:prstGeom>
          <a:noFill/>
          <a:ln>
            <a:noFill/>
          </a:ln>
        </p:spPr>
        <p:txBody>
          <a:bodyPr bIns="91425" tIns="91425" lIns="91425" anchor="b" anchorCtr="0" rIns="91425"/>
          <a:lstStyle>
            <a:lvl1pPr indent="304800" algn="l" marL="0" rtl="0">
              <a:spcBef>
                <a:spcPts val="0"/>
              </a:spcBef>
              <a:buClr>
                <a:schemeClr val="dk1"/>
              </a:buClr>
              <a:buSzPct val="100000"/>
              <a:buFont typeface="Trebuchet MS"/>
              <a:buNone/>
              <a:defRPr i="0" baseline="0" strike="noStrike" sz="4800" b="1" cap="none" u="none">
                <a:solidFill>
                  <a:schemeClr val="dk1"/>
                </a:solidFill>
                <a:latin typeface="Trebuchet MS"/>
                <a:ea typeface="Trebuchet MS"/>
                <a:cs typeface="Trebuchet MS"/>
                <a:sym typeface="Trebuchet MS"/>
              </a:defRPr>
            </a:lvl1pPr>
            <a:lvl2pPr indent="304800" algn="l" marL="0" rtl="0">
              <a:spcBef>
                <a:spcPts val="0"/>
              </a:spcBef>
              <a:buClr>
                <a:schemeClr val="dk1"/>
              </a:buClr>
              <a:buSzPct val="100000"/>
              <a:buFont typeface="Trebuchet MS"/>
              <a:buNone/>
              <a:defRPr i="0" baseline="0" strike="noStrike" sz="4800" b="1" cap="none" u="none">
                <a:solidFill>
                  <a:schemeClr val="dk1"/>
                </a:solidFill>
                <a:latin typeface="Trebuchet MS"/>
                <a:ea typeface="Trebuchet MS"/>
                <a:cs typeface="Trebuchet MS"/>
                <a:sym typeface="Trebuchet MS"/>
              </a:defRPr>
            </a:lvl2pPr>
            <a:lvl3pPr indent="304800" algn="l" marL="0" rtl="0">
              <a:spcBef>
                <a:spcPts val="0"/>
              </a:spcBef>
              <a:buClr>
                <a:schemeClr val="dk1"/>
              </a:buClr>
              <a:buSzPct val="100000"/>
              <a:buFont typeface="Trebuchet MS"/>
              <a:buNone/>
              <a:defRPr i="0" baseline="0" strike="noStrike" sz="4800" b="1" cap="none" u="none">
                <a:solidFill>
                  <a:schemeClr val="dk1"/>
                </a:solidFill>
                <a:latin typeface="Trebuchet MS"/>
                <a:ea typeface="Trebuchet MS"/>
                <a:cs typeface="Trebuchet MS"/>
                <a:sym typeface="Trebuchet MS"/>
              </a:defRPr>
            </a:lvl3pPr>
            <a:lvl4pPr indent="304800" algn="l" marL="0" rtl="0">
              <a:spcBef>
                <a:spcPts val="0"/>
              </a:spcBef>
              <a:buClr>
                <a:schemeClr val="dk1"/>
              </a:buClr>
              <a:buSzPct val="100000"/>
              <a:buFont typeface="Trebuchet MS"/>
              <a:buNone/>
              <a:defRPr i="0" baseline="0" strike="noStrike" sz="4800" b="1" cap="none" u="none">
                <a:solidFill>
                  <a:schemeClr val="dk1"/>
                </a:solidFill>
                <a:latin typeface="Trebuchet MS"/>
                <a:ea typeface="Trebuchet MS"/>
                <a:cs typeface="Trebuchet MS"/>
                <a:sym typeface="Trebuchet MS"/>
              </a:defRPr>
            </a:lvl4pPr>
            <a:lvl5pPr indent="304800" algn="l" marL="0" rtl="0">
              <a:spcBef>
                <a:spcPts val="0"/>
              </a:spcBef>
              <a:buClr>
                <a:schemeClr val="dk1"/>
              </a:buClr>
              <a:buSzPct val="100000"/>
              <a:buFont typeface="Trebuchet MS"/>
              <a:buNone/>
              <a:defRPr i="0" baseline="0" strike="noStrike" sz="4800" b="1" cap="none" u="none">
                <a:solidFill>
                  <a:schemeClr val="dk1"/>
                </a:solidFill>
                <a:latin typeface="Trebuchet MS"/>
                <a:ea typeface="Trebuchet MS"/>
                <a:cs typeface="Trebuchet MS"/>
                <a:sym typeface="Trebuchet MS"/>
              </a:defRPr>
            </a:lvl5pPr>
            <a:lvl6pPr indent="304800" algn="l" marL="0" rtl="0">
              <a:spcBef>
                <a:spcPts val="0"/>
              </a:spcBef>
              <a:buClr>
                <a:schemeClr val="dk1"/>
              </a:buClr>
              <a:buSzPct val="100000"/>
              <a:buFont typeface="Trebuchet MS"/>
              <a:buNone/>
              <a:defRPr i="0" baseline="0" strike="noStrike" sz="4800" b="1" cap="none" u="none">
                <a:solidFill>
                  <a:schemeClr val="dk1"/>
                </a:solidFill>
                <a:latin typeface="Trebuchet MS"/>
                <a:ea typeface="Trebuchet MS"/>
                <a:cs typeface="Trebuchet MS"/>
                <a:sym typeface="Trebuchet MS"/>
              </a:defRPr>
            </a:lvl6pPr>
            <a:lvl7pPr indent="304800" algn="l" marL="0" rtl="0">
              <a:spcBef>
                <a:spcPts val="0"/>
              </a:spcBef>
              <a:buClr>
                <a:schemeClr val="dk1"/>
              </a:buClr>
              <a:buSzPct val="100000"/>
              <a:buFont typeface="Trebuchet MS"/>
              <a:buNone/>
              <a:defRPr i="0" baseline="0" strike="noStrike" sz="4800" b="1" cap="none" u="none">
                <a:solidFill>
                  <a:schemeClr val="dk1"/>
                </a:solidFill>
                <a:latin typeface="Trebuchet MS"/>
                <a:ea typeface="Trebuchet MS"/>
                <a:cs typeface="Trebuchet MS"/>
                <a:sym typeface="Trebuchet MS"/>
              </a:defRPr>
            </a:lvl7pPr>
            <a:lvl8pPr indent="304800" algn="l" marL="0" rtl="0">
              <a:spcBef>
                <a:spcPts val="0"/>
              </a:spcBef>
              <a:buClr>
                <a:schemeClr val="dk1"/>
              </a:buClr>
              <a:buSzPct val="100000"/>
              <a:buFont typeface="Trebuchet MS"/>
              <a:buNone/>
              <a:defRPr i="0" baseline="0" strike="noStrike" sz="4800" b="1" cap="none" u="none">
                <a:solidFill>
                  <a:schemeClr val="dk1"/>
                </a:solidFill>
                <a:latin typeface="Trebuchet MS"/>
                <a:ea typeface="Trebuchet MS"/>
                <a:cs typeface="Trebuchet MS"/>
                <a:sym typeface="Trebuchet MS"/>
              </a:defRPr>
            </a:lvl8pPr>
            <a:lvl9pPr indent="304800" algn="l" marL="0" rtl="0">
              <a:spcBef>
                <a:spcPts val="0"/>
              </a:spcBef>
              <a:buClr>
                <a:schemeClr val="dk1"/>
              </a:buClr>
              <a:buSzPct val="100000"/>
              <a:buFont typeface="Trebuchet MS"/>
              <a:buNone/>
              <a:defRPr i="0" baseline="0" strike="noStrike" sz="4800" b="1" cap="none" u="none">
                <a:solidFill>
                  <a:schemeClr val="dk1"/>
                </a:solidFill>
                <a:latin typeface="Trebuchet MS"/>
                <a:ea typeface="Trebuchet MS"/>
                <a:cs typeface="Trebuchet MS"/>
                <a:sym typeface="Trebuchet MS"/>
              </a:defRPr>
            </a:lvl9pPr>
          </a:lstStyle>
          <a:p/>
        </p:txBody>
      </p:sp>
      <p:sp>
        <p:nvSpPr>
          <p:cNvPr name="Shape 16" id="16"/>
          <p:cNvSpPr txBox="1"/>
          <p:nvPr>
            <p:ph type="subTitle" idx="1"/>
          </p:nvPr>
        </p:nvSpPr>
        <p:spPr>
          <a:xfrm>
            <a:off y="2648555" x="685800"/>
            <a:ext cy="1030200" cx="5258700"/>
          </a:xfrm>
          <a:prstGeom prst="rect">
            <a:avLst/>
          </a:prstGeom>
          <a:noFill/>
          <a:ln>
            <a:noFill/>
          </a:ln>
        </p:spPr>
        <p:txBody>
          <a:bodyPr bIns="91425" tIns="91425" lIns="91425" anchor="t" anchorCtr="0" rIns="91425"/>
          <a:lstStyle>
            <a:lvl1pPr indent="190500" algn="l" marL="0" rtl="0">
              <a:spcBef>
                <a:spcPts val="0"/>
              </a:spcBef>
              <a:buClr>
                <a:schemeClr val="dk2"/>
              </a:buClr>
              <a:buSzPct val="100000"/>
              <a:buFont typeface="Trebuchet MS"/>
              <a:buNone/>
              <a:defRPr i="0" baseline="0" strike="noStrike" sz="3000" b="0" cap="none" u="none">
                <a:solidFill>
                  <a:schemeClr val="dk2"/>
                </a:solidFill>
                <a:latin typeface="Trebuchet MS"/>
                <a:ea typeface="Trebuchet MS"/>
                <a:cs typeface="Trebuchet MS"/>
                <a:sym typeface="Trebuchet MS"/>
              </a:defRPr>
            </a:lvl1pPr>
            <a:lvl2pPr indent="190500" algn="l" marL="0" rtl="0">
              <a:spcBef>
                <a:spcPts val="0"/>
              </a:spcBef>
              <a:buClr>
                <a:schemeClr val="dk2"/>
              </a:buClr>
              <a:buSzPct val="100000"/>
              <a:buFont typeface="Trebuchet MS"/>
              <a:buNone/>
              <a:defRPr i="0" baseline="0" strike="noStrike" sz="3000" b="0" cap="none" u="none">
                <a:solidFill>
                  <a:schemeClr val="dk2"/>
                </a:solidFill>
                <a:latin typeface="Trebuchet MS"/>
                <a:ea typeface="Trebuchet MS"/>
                <a:cs typeface="Trebuchet MS"/>
                <a:sym typeface="Trebuchet MS"/>
              </a:defRPr>
            </a:lvl2pPr>
            <a:lvl3pPr indent="190500" algn="l" marL="0" rtl="0">
              <a:spcBef>
                <a:spcPts val="0"/>
              </a:spcBef>
              <a:buClr>
                <a:schemeClr val="dk2"/>
              </a:buClr>
              <a:buSzPct val="100000"/>
              <a:buFont typeface="Trebuchet MS"/>
              <a:buNone/>
              <a:defRPr i="0" baseline="0" strike="noStrike" sz="3000" b="0" cap="none" u="none">
                <a:solidFill>
                  <a:schemeClr val="dk2"/>
                </a:solidFill>
                <a:latin typeface="Trebuchet MS"/>
                <a:ea typeface="Trebuchet MS"/>
                <a:cs typeface="Trebuchet MS"/>
                <a:sym typeface="Trebuchet MS"/>
              </a:defRPr>
            </a:lvl3pPr>
            <a:lvl4pPr indent="190500" algn="l" marL="0" rtl="0">
              <a:spcBef>
                <a:spcPts val="0"/>
              </a:spcBef>
              <a:buClr>
                <a:schemeClr val="dk2"/>
              </a:buClr>
              <a:buSzPct val="100000"/>
              <a:buFont typeface="Trebuchet MS"/>
              <a:buNone/>
              <a:defRPr i="0" baseline="0" strike="noStrike" sz="3000" b="0" cap="none" u="none">
                <a:solidFill>
                  <a:schemeClr val="dk2"/>
                </a:solidFill>
                <a:latin typeface="Trebuchet MS"/>
                <a:ea typeface="Trebuchet MS"/>
                <a:cs typeface="Trebuchet MS"/>
                <a:sym typeface="Trebuchet MS"/>
              </a:defRPr>
            </a:lvl4pPr>
            <a:lvl5pPr indent="190500" algn="l" marL="0" rtl="0">
              <a:spcBef>
                <a:spcPts val="0"/>
              </a:spcBef>
              <a:buClr>
                <a:schemeClr val="dk2"/>
              </a:buClr>
              <a:buSzPct val="100000"/>
              <a:buFont typeface="Trebuchet MS"/>
              <a:buNone/>
              <a:defRPr i="0" baseline="0" strike="noStrike" sz="3000" b="0" cap="none" u="none">
                <a:solidFill>
                  <a:schemeClr val="dk2"/>
                </a:solidFill>
                <a:latin typeface="Trebuchet MS"/>
                <a:ea typeface="Trebuchet MS"/>
                <a:cs typeface="Trebuchet MS"/>
                <a:sym typeface="Trebuchet MS"/>
              </a:defRPr>
            </a:lvl5pPr>
            <a:lvl6pPr indent="190500" algn="l" marL="0" rtl="0">
              <a:spcBef>
                <a:spcPts val="0"/>
              </a:spcBef>
              <a:buClr>
                <a:schemeClr val="dk2"/>
              </a:buClr>
              <a:buSzPct val="100000"/>
              <a:buFont typeface="Trebuchet MS"/>
              <a:buNone/>
              <a:defRPr i="0" baseline="0" strike="noStrike" sz="3000" b="0" cap="none" u="none">
                <a:solidFill>
                  <a:schemeClr val="dk2"/>
                </a:solidFill>
                <a:latin typeface="Trebuchet MS"/>
                <a:ea typeface="Trebuchet MS"/>
                <a:cs typeface="Trebuchet MS"/>
                <a:sym typeface="Trebuchet MS"/>
              </a:defRPr>
            </a:lvl6pPr>
            <a:lvl7pPr indent="190500" algn="l" marL="0" rtl="0">
              <a:spcBef>
                <a:spcPts val="0"/>
              </a:spcBef>
              <a:buClr>
                <a:schemeClr val="dk2"/>
              </a:buClr>
              <a:buSzPct val="100000"/>
              <a:buFont typeface="Trebuchet MS"/>
              <a:buNone/>
              <a:defRPr i="0" baseline="0" strike="noStrike" sz="3000" b="0" cap="none" u="none">
                <a:solidFill>
                  <a:schemeClr val="dk2"/>
                </a:solidFill>
                <a:latin typeface="Trebuchet MS"/>
                <a:ea typeface="Trebuchet MS"/>
                <a:cs typeface="Trebuchet MS"/>
                <a:sym typeface="Trebuchet MS"/>
              </a:defRPr>
            </a:lvl7pPr>
            <a:lvl8pPr indent="190500" algn="l" marL="0" rtl="0">
              <a:spcBef>
                <a:spcPts val="0"/>
              </a:spcBef>
              <a:buClr>
                <a:schemeClr val="dk2"/>
              </a:buClr>
              <a:buSzPct val="100000"/>
              <a:buFont typeface="Trebuchet MS"/>
              <a:buNone/>
              <a:defRPr i="0" baseline="0" strike="noStrike" sz="3000" b="0" cap="none" u="none">
                <a:solidFill>
                  <a:schemeClr val="dk2"/>
                </a:solidFill>
                <a:latin typeface="Trebuchet MS"/>
                <a:ea typeface="Trebuchet MS"/>
                <a:cs typeface="Trebuchet MS"/>
                <a:sym typeface="Trebuchet MS"/>
              </a:defRPr>
            </a:lvl8pPr>
            <a:lvl9pPr indent="190500" algn="l" marL="0" rtl="0">
              <a:spcBef>
                <a:spcPts val="0"/>
              </a:spcBef>
              <a:buClr>
                <a:schemeClr val="dk2"/>
              </a:buClr>
              <a:buSzPct val="100000"/>
              <a:buFont typeface="Trebuchet MS"/>
              <a:buNone/>
              <a:defRPr i="0" baseline="0" strike="noStrike" sz="3000" b="0" cap="none" u="none">
                <a:solidFill>
                  <a:schemeClr val="dk2"/>
                </a:solidFill>
                <a:latin typeface="Trebuchet MS"/>
                <a:ea typeface="Trebuchet MS"/>
                <a:cs typeface="Trebuchet MS"/>
                <a:sym typeface="Trebuchet MS"/>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itleOnly" type="titleOnly">
  <p:cSld name="titleOnly">
    <p:spTree>
      <p:nvGrpSpPr>
        <p:cNvPr name="Shape 48" id="48"/>
        <p:cNvGrpSpPr/>
        <p:nvPr/>
      </p:nvGrpSpPr>
      <p:grpSpPr>
        <a:xfrm>
          <a:off y="0" x="0"/>
          <a:ext cy="0" cx="0"/>
          <a:chOff y="0" x="0"/>
          <a:chExt cy="0" cx="0"/>
        </a:xfrm>
      </p:grpSpPr>
      <p:sp>
        <p:nvSpPr>
          <p:cNvPr name="Shape 49" id="49"/>
          <p:cNvSpPr txBox="1"/>
          <p:nvPr>
            <p:ph type="title"/>
          </p:nvPr>
        </p:nvSpPr>
        <p:spPr>
          <a:xfrm>
            <a:off y="274637" x="457200"/>
            <a:ext cy="1143000" cx="8229600"/>
          </a:xfrm>
          <a:prstGeom prst="rect">
            <a:avLst/>
          </a:prstGeom>
          <a:noFill/>
          <a:ln>
            <a:noFill/>
          </a:ln>
        </p:spPr>
        <p:txBody>
          <a:bodyPr bIns="91425" tIns="91425" lIns="91425" anchor="b" anchorCtr="0" rIns="91425"/>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CAPTION_ONLY">
  <p:cSld name="CAPTION_ONLY">
    <p:spTree>
      <p:nvGrpSpPr>
        <p:cNvPr name="Shape 50" id="50"/>
        <p:cNvGrpSpPr/>
        <p:nvPr/>
      </p:nvGrpSpPr>
      <p:grpSpPr>
        <a:xfrm>
          <a:off y="0" x="0"/>
          <a:ext cy="0" cx="0"/>
          <a:chOff y="0" x="0"/>
          <a:chExt cy="0" cx="0"/>
        </a:xfrm>
      </p:grpSpPr>
      <p:sp>
        <p:nvSpPr>
          <p:cNvPr name="Shape 51" id="51"/>
          <p:cNvSpPr txBox="1"/>
          <p:nvPr>
            <p:ph type="body" idx="1"/>
          </p:nvPr>
        </p:nvSpPr>
        <p:spPr>
          <a:xfrm>
            <a:off y="5875078" x="457200"/>
            <a:ext cy="692693" cx="8229600"/>
          </a:xfrm>
          <a:prstGeom prst="rect">
            <a:avLst/>
          </a:prstGeom>
          <a:noFill/>
          <a:ln>
            <a:noFill/>
          </a:ln>
        </p:spPr>
        <p:txBody>
          <a:bodyPr bIns="91425" tIns="91425" lIns="91425" anchor="t" anchorCtr="0" rIns="91425"/>
          <a:lstStyle>
            <a:lvl1pPr indent="-285750" algn="ctr" marL="285750" rtl="0">
              <a:lnSpc>
                <a:spcPct val="100000"/>
              </a:lnSpc>
              <a:spcBef>
                <a:spcPts val="360"/>
              </a:spcBef>
              <a:spcAft>
                <a:spcPts val="0"/>
              </a:spcAft>
              <a:buClr>
                <a:schemeClr val="dk1"/>
              </a:buClr>
              <a:buSzPct val="166666"/>
              <a:buFont typeface="Arial"/>
              <a:buChar char="•"/>
              <a:defRPr sz="1800">
                <a:solidFill>
                  <a:schemeClr val="dk1"/>
                </a:solidFill>
              </a:defRPr>
            </a:lvl1pPr>
            <a:lvl2pPr indent="-285750" algn="ctr" marL="285750" rtl="0">
              <a:lnSpc>
                <a:spcPct val="100000"/>
              </a:lnSpc>
              <a:spcBef>
                <a:spcPts val="360"/>
              </a:spcBef>
              <a:spcAft>
                <a:spcPts val="0"/>
              </a:spcAft>
              <a:buClr>
                <a:schemeClr val="dk1"/>
              </a:buClr>
              <a:buSzPct val="100000"/>
              <a:buFont typeface="Courier New"/>
              <a:buChar char="o"/>
              <a:defRPr sz="1800">
                <a:solidFill>
                  <a:schemeClr val="dk1"/>
                </a:solidFill>
              </a:defRPr>
            </a:lvl2pPr>
            <a:lvl3pPr indent="-285750" algn="ctr" marL="285750" rtl="0">
              <a:lnSpc>
                <a:spcPct val="100000"/>
              </a:lnSpc>
              <a:spcBef>
                <a:spcPts val="360"/>
              </a:spcBef>
              <a:spcAft>
                <a:spcPts val="0"/>
              </a:spcAft>
              <a:buClr>
                <a:schemeClr val="dk1"/>
              </a:buClr>
              <a:buSzPct val="100000"/>
              <a:buFont typeface="Wingdings"/>
              <a:buChar char="§"/>
              <a:defRPr sz="1800">
                <a:solidFill>
                  <a:schemeClr val="dk1"/>
                </a:solidFill>
              </a:defRPr>
            </a:lvl3pPr>
            <a:lvl4pPr indent="-285750" algn="ctr" marL="285750" rtl="0">
              <a:lnSpc>
                <a:spcPct val="100000"/>
              </a:lnSpc>
              <a:spcBef>
                <a:spcPts val="360"/>
              </a:spcBef>
              <a:spcAft>
                <a:spcPts val="0"/>
              </a:spcAft>
              <a:buClr>
                <a:schemeClr val="dk1"/>
              </a:buClr>
              <a:buSzPct val="166666"/>
              <a:buFont typeface="Arial"/>
              <a:buChar char="•"/>
              <a:defRPr sz="1800">
                <a:solidFill>
                  <a:schemeClr val="dk1"/>
                </a:solidFill>
              </a:defRPr>
            </a:lvl4pPr>
            <a:lvl5pPr indent="-285750" algn="ctr" marL="285750" rtl="0">
              <a:lnSpc>
                <a:spcPct val="100000"/>
              </a:lnSpc>
              <a:spcBef>
                <a:spcPts val="360"/>
              </a:spcBef>
              <a:spcAft>
                <a:spcPts val="0"/>
              </a:spcAft>
              <a:buClr>
                <a:schemeClr val="dk1"/>
              </a:buClr>
              <a:buSzPct val="100000"/>
              <a:buFont typeface="Courier New"/>
              <a:buChar char="o"/>
              <a:defRPr sz="1800">
                <a:solidFill>
                  <a:schemeClr val="dk1"/>
                </a:solidFill>
              </a:defRPr>
            </a:lvl5pPr>
            <a:lvl6pPr indent="-285750" algn="ctr" marL="285750" rtl="0">
              <a:lnSpc>
                <a:spcPct val="100000"/>
              </a:lnSpc>
              <a:spcBef>
                <a:spcPts val="360"/>
              </a:spcBef>
              <a:spcAft>
                <a:spcPts val="0"/>
              </a:spcAft>
              <a:buClr>
                <a:schemeClr val="dk1"/>
              </a:buClr>
              <a:buSzPct val="100000"/>
              <a:buFont typeface="Wingdings"/>
              <a:buChar char="§"/>
              <a:defRPr sz="1800">
                <a:solidFill>
                  <a:schemeClr val="dk1"/>
                </a:solidFill>
              </a:defRPr>
            </a:lvl6pPr>
            <a:lvl7pPr indent="-285750" algn="ctr" marL="285750" rtl="0">
              <a:lnSpc>
                <a:spcPct val="100000"/>
              </a:lnSpc>
              <a:spcBef>
                <a:spcPts val="360"/>
              </a:spcBef>
              <a:spcAft>
                <a:spcPts val="0"/>
              </a:spcAft>
              <a:buClr>
                <a:schemeClr val="dk1"/>
              </a:buClr>
              <a:buSzPct val="166666"/>
              <a:buFont typeface="Arial"/>
              <a:buChar char="•"/>
              <a:defRPr sz="1800">
                <a:solidFill>
                  <a:schemeClr val="dk1"/>
                </a:solidFill>
              </a:defRPr>
            </a:lvl7pPr>
            <a:lvl8pPr indent="-285750" algn="ctr" marL="285750" rtl="0">
              <a:lnSpc>
                <a:spcPct val="100000"/>
              </a:lnSpc>
              <a:spcBef>
                <a:spcPts val="360"/>
              </a:spcBef>
              <a:spcAft>
                <a:spcPts val="0"/>
              </a:spcAft>
              <a:buClr>
                <a:schemeClr val="dk1"/>
              </a:buClr>
              <a:buSzPct val="100000"/>
              <a:buFont typeface="Courier New"/>
              <a:buChar char="o"/>
              <a:defRPr sz="1800">
                <a:solidFill>
                  <a:schemeClr val="dk1"/>
                </a:solidFill>
              </a:defRPr>
            </a:lvl8pPr>
            <a:lvl9pPr indent="-285750" algn="ctr" marL="285750" rtl="0">
              <a:lnSpc>
                <a:spcPct val="100000"/>
              </a:lnSpc>
              <a:spcBef>
                <a:spcPts val="360"/>
              </a:spcBef>
              <a:spcAft>
                <a:spcPts val="0"/>
              </a:spcAft>
              <a:buClr>
                <a:schemeClr val="dk1"/>
              </a:buClr>
              <a:buSzPct val="100000"/>
              <a:buFont typeface="Wingdings"/>
              <a:buChar char="§"/>
              <a:defRPr sz="1800">
                <a:solidFill>
                  <a:schemeClr val="dk1"/>
                </a:solidFill>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blank" type="blank">
  <p:cSld name="blank">
    <p:spTree>
      <p:nvGrpSpPr>
        <p:cNvPr name="Shape 52" id="52"/>
        <p:cNvGrpSpPr/>
        <p:nvPr/>
      </p:nvGrpSpPr>
      <p:grpSpPr>
        <a:xfrm>
          <a:off y="0" x="0"/>
          <a:ext cy="0" cx="0"/>
          <a:chOff y="0" x="0"/>
          <a:chExt cy="0" cx="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x" type="tx">
  <p:cSld name="tx">
    <p:spTree>
      <p:nvGrpSpPr>
        <p:cNvPr name="Shape 17" id="17"/>
        <p:cNvGrpSpPr/>
        <p:nvPr/>
      </p:nvGrpSpPr>
      <p:grpSpPr>
        <a:xfrm>
          <a:off y="0" x="0"/>
          <a:ext cy="0" cx="0"/>
          <a:chOff y="0" x="0"/>
          <a:chExt cy="0" cx="0"/>
        </a:xfrm>
      </p:grpSpPr>
      <p:sp>
        <p:nvSpPr>
          <p:cNvPr name="Shape 18" id="18"/>
          <p:cNvSpPr/>
          <p:nvPr/>
        </p:nvSpPr>
        <p:spPr>
          <a:xfrm rot="-5400000">
            <a:off y="3995181" x="6281180"/>
            <a:ext cy="4519896" cx="1205741"/>
          </a:xfrm>
          <a:custGeom>
            <a:pathLst>
              <a:path extrusionOk="0" h="4519897" w="1205742">
                <a:moveTo>
                  <a:pt y="0" x="924"/>
                </a:moveTo>
                <a:cubicBezTo>
                  <a:pt y="1497993" x="6351"/>
                  <a:pt y="3021904" x="-3772"/>
                  <a:pt y="4519897" x="1655"/>
                </a:cubicBezTo>
                <a:lnTo>
                  <a:pt y="4518403" x="831272"/>
                </a:lnTo>
                <a:lnTo>
                  <a:pt y="3850819" x="1205742"/>
                </a:lnTo>
                <a:lnTo>
                  <a:pt y="3126246" x="359114"/>
                </a:lnTo>
                <a:lnTo>
                  <a:pt y="2173718" x="880116"/>
                </a:lnTo>
                <a:lnTo>
                  <a:pt y="1449145" x="49768"/>
                </a:lnTo>
                <a:lnTo>
                  <a:pt y="480334" x="562630"/>
                </a:lnTo>
                <a:lnTo>
                  <a:pt y="0" x="924"/>
                </a:lnTo>
                <a:close/>
              </a:path>
            </a:pathLst>
          </a:custGeom>
          <a:solidFill>
            <a:schemeClr val="lt2"/>
          </a:solidFill>
          <a:ln>
            <a:noFill/>
          </a:ln>
        </p:spPr>
        <p:txBody>
          <a:bodyPr bIns="45700" tIns="45700" lIns="91425" anchor="ctr" anchorCtr="0" rIns="91425">
            <a:spAutoFit/>
          </a:bodyPr>
          <a:lstStyle/>
          <a:p/>
        </p:txBody>
      </p:sp>
      <p:sp>
        <p:nvSpPr>
          <p:cNvPr name="Shape 19" id="19"/>
          <p:cNvSpPr txBox="1"/>
          <p:nvPr>
            <p:ph type="title"/>
          </p:nvPr>
        </p:nvSpPr>
        <p:spPr>
          <a:xfrm>
            <a:off y="274637" x="457200"/>
            <a:ext cy="1143000" cx="8229600"/>
          </a:xfrm>
          <a:prstGeom prst="rect">
            <a:avLst/>
          </a:prstGeom>
          <a:noFill/>
          <a:ln>
            <a:noFill/>
          </a:ln>
        </p:spPr>
        <p:txBody>
          <a:bodyPr bIns="91425" tIns="91425" lIns="91425" anchor="b" anchorCtr="0" rIns="91425"/>
          <a:lstStyle>
            <a:lvl1pPr rtl="0">
              <a:defRPr sz="3600">
                <a:solidFill>
                  <a:schemeClr val="dk1"/>
                </a:solidFill>
              </a:defRPr>
            </a:lvl1pPr>
            <a:lvl2pPr rtl="0">
              <a:defRPr sz="3600">
                <a:solidFill>
                  <a:schemeClr val="dk1"/>
                </a:solidFill>
              </a:defRPr>
            </a:lvl2pPr>
            <a:lvl3pPr rtl="0">
              <a:defRPr sz="3600">
                <a:solidFill>
                  <a:schemeClr val="dk1"/>
                </a:solidFill>
              </a:defRPr>
            </a:lvl3pPr>
            <a:lvl4pPr rtl="0">
              <a:defRPr sz="3600">
                <a:solidFill>
                  <a:schemeClr val="dk1"/>
                </a:solidFill>
              </a:defRPr>
            </a:lvl4pPr>
            <a:lvl5pPr rtl="0">
              <a:defRPr sz="3600">
                <a:solidFill>
                  <a:schemeClr val="dk1"/>
                </a:solidFill>
              </a:defRPr>
            </a:lvl5pPr>
            <a:lvl6pPr rtl="0">
              <a:defRPr sz="3600">
                <a:solidFill>
                  <a:schemeClr val="dk1"/>
                </a:solidFill>
              </a:defRPr>
            </a:lvl6pPr>
            <a:lvl7pPr rtl="0">
              <a:defRPr sz="3600">
                <a:solidFill>
                  <a:schemeClr val="dk1"/>
                </a:solidFill>
              </a:defRPr>
            </a:lvl7pPr>
            <a:lvl8pPr rtl="0">
              <a:defRPr sz="3600">
                <a:solidFill>
                  <a:schemeClr val="dk1"/>
                </a:solidFill>
              </a:defRPr>
            </a:lvl8pPr>
            <a:lvl9pPr rtl="0">
              <a:defRPr sz="3600">
                <a:solidFill>
                  <a:schemeClr val="dk1"/>
                </a:solidFill>
              </a:defRPr>
            </a:lvl9pPr>
          </a:lstStyle>
          <a:p/>
        </p:txBody>
      </p:sp>
      <p:sp>
        <p:nvSpPr>
          <p:cNvPr name="Shape 20" id="20"/>
          <p:cNvSpPr txBox="1"/>
          <p:nvPr>
            <p:ph type="body" idx="1"/>
          </p:nvPr>
        </p:nvSpPr>
        <p:spPr>
          <a:xfrm>
            <a:off y="1600200" x="457200"/>
            <a:ext cy="4967700" cx="8229600"/>
          </a:xfrm>
          <a:prstGeom prst="rect">
            <a:avLst/>
          </a:prstGeom>
          <a:noFill/>
          <a:ln>
            <a:noFill/>
          </a:ln>
        </p:spPr>
        <p:txBody>
          <a:bodyPr bIns="91425" tIns="91425" lIns="91425" anchor="t" anchorCtr="0" rIns="91425"/>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woColTx" type="twoColTx">
  <p:cSld name="twoColTx">
    <p:spTree>
      <p:nvGrpSpPr>
        <p:cNvPr name="Shape 21" id="21"/>
        <p:cNvGrpSpPr/>
        <p:nvPr/>
      </p:nvGrpSpPr>
      <p:grpSpPr>
        <a:xfrm>
          <a:off y="0" x="0"/>
          <a:ext cy="0" cx="0"/>
          <a:chOff y="0" x="0"/>
          <a:chExt cy="0" cx="0"/>
        </a:xfrm>
      </p:grpSpPr>
      <p:sp>
        <p:nvSpPr>
          <p:cNvPr name="Shape 22" id="22"/>
          <p:cNvSpPr/>
          <p:nvPr/>
        </p:nvSpPr>
        <p:spPr>
          <a:xfrm rot="-5400000">
            <a:off y="3995181" x="6281180"/>
            <a:ext cy="4519896" cx="1205741"/>
          </a:xfrm>
          <a:custGeom>
            <a:pathLst>
              <a:path extrusionOk="0" h="4519897" w="1205742">
                <a:moveTo>
                  <a:pt y="0" x="924"/>
                </a:moveTo>
                <a:cubicBezTo>
                  <a:pt y="1497993" x="6351"/>
                  <a:pt y="3021904" x="-3772"/>
                  <a:pt y="4519897" x="1655"/>
                </a:cubicBezTo>
                <a:lnTo>
                  <a:pt y="4518403" x="831272"/>
                </a:lnTo>
                <a:lnTo>
                  <a:pt y="3850819" x="1205742"/>
                </a:lnTo>
                <a:lnTo>
                  <a:pt y="3126246" x="359114"/>
                </a:lnTo>
                <a:lnTo>
                  <a:pt y="2173718" x="880116"/>
                </a:lnTo>
                <a:lnTo>
                  <a:pt y="1449145" x="49768"/>
                </a:lnTo>
                <a:lnTo>
                  <a:pt y="480334" x="562630"/>
                </a:lnTo>
                <a:lnTo>
                  <a:pt y="0" x="924"/>
                </a:lnTo>
                <a:close/>
              </a:path>
            </a:pathLst>
          </a:custGeom>
          <a:solidFill>
            <a:srgbClr val="A5BDC0"/>
          </a:solidFill>
          <a:ln>
            <a:noFill/>
          </a:ln>
        </p:spPr>
        <p:txBody>
          <a:bodyPr bIns="45700" tIns="45700" lIns="91425" anchor="ctr" anchorCtr="0" rIns="91425">
            <a:spAutoFit/>
          </a:bodyPr>
          <a:lstStyle/>
          <a:p/>
        </p:txBody>
      </p:sp>
      <p:sp>
        <p:nvSpPr>
          <p:cNvPr name="Shape 23" id="23"/>
          <p:cNvSpPr txBox="1"/>
          <p:nvPr>
            <p:ph type="title"/>
          </p:nvPr>
        </p:nvSpPr>
        <p:spPr>
          <a:xfrm>
            <a:off y="274637" x="457200"/>
            <a:ext cy="1143000" cx="8229600"/>
          </a:xfrm>
          <a:prstGeom prst="rect">
            <a:avLst/>
          </a:prstGeom>
          <a:noFill/>
          <a:ln>
            <a:noFill/>
          </a:ln>
        </p:spPr>
        <p:txBody>
          <a:bodyPr bIns="91425" tIns="91425" lIns="91425" anchor="b" anchorCtr="0" rIns="91425"/>
          <a:lstStyle>
            <a:lvl1pPr rtl="0">
              <a:defRPr sz="3600">
                <a:solidFill>
                  <a:srgbClr val="A64128"/>
                </a:solidFill>
              </a:defRPr>
            </a:lvl1pPr>
            <a:lvl2pPr rtl="0">
              <a:defRPr sz="3600">
                <a:solidFill>
                  <a:srgbClr val="A64128"/>
                </a:solidFill>
              </a:defRPr>
            </a:lvl2pPr>
            <a:lvl3pPr rtl="0">
              <a:defRPr sz="3600">
                <a:solidFill>
                  <a:srgbClr val="A64128"/>
                </a:solidFill>
              </a:defRPr>
            </a:lvl3pPr>
            <a:lvl4pPr rtl="0">
              <a:defRPr sz="3600">
                <a:solidFill>
                  <a:srgbClr val="A64128"/>
                </a:solidFill>
              </a:defRPr>
            </a:lvl4pPr>
            <a:lvl5pPr rtl="0">
              <a:defRPr sz="3600">
                <a:solidFill>
                  <a:srgbClr val="A64128"/>
                </a:solidFill>
              </a:defRPr>
            </a:lvl5pPr>
            <a:lvl6pPr rtl="0">
              <a:defRPr sz="3600">
                <a:solidFill>
                  <a:srgbClr val="A64128"/>
                </a:solidFill>
              </a:defRPr>
            </a:lvl6pPr>
            <a:lvl7pPr rtl="0">
              <a:defRPr sz="3600">
                <a:solidFill>
                  <a:srgbClr val="A64128"/>
                </a:solidFill>
              </a:defRPr>
            </a:lvl7pPr>
            <a:lvl8pPr rtl="0">
              <a:defRPr sz="3600">
                <a:solidFill>
                  <a:srgbClr val="A64128"/>
                </a:solidFill>
              </a:defRPr>
            </a:lvl8pPr>
            <a:lvl9pPr rtl="0">
              <a:defRPr sz="3600">
                <a:solidFill>
                  <a:srgbClr val="A64128"/>
                </a:solidFill>
              </a:defRPr>
            </a:lvl9pPr>
          </a:lstStyle>
          <a:p/>
        </p:txBody>
      </p:sp>
      <p:sp>
        <p:nvSpPr>
          <p:cNvPr name="Shape 24" id="24"/>
          <p:cNvSpPr txBox="1"/>
          <p:nvPr>
            <p:ph type="body" idx="1"/>
          </p:nvPr>
        </p:nvSpPr>
        <p:spPr>
          <a:xfrm>
            <a:off y="1600200" x="457200"/>
            <a:ext cy="4967700" cx="3994500"/>
          </a:xfrm>
          <a:prstGeom prst="rect">
            <a:avLst/>
          </a:prstGeom>
          <a:noFill/>
          <a:ln>
            <a:noFill/>
          </a:ln>
        </p:spPr>
        <p:txBody>
          <a:bodyPr bIns="91425" tIns="91425" lIns="91425" anchor="t" anchorCtr="0" rIns="91425"/>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
        <p:nvSpPr>
          <p:cNvPr name="Shape 25" id="25"/>
          <p:cNvSpPr txBox="1"/>
          <p:nvPr>
            <p:ph type="body" idx="2"/>
          </p:nvPr>
        </p:nvSpPr>
        <p:spPr>
          <a:xfrm>
            <a:off y="1600200" x="4692273"/>
            <a:ext cy="4967700" cx="3994500"/>
          </a:xfrm>
          <a:prstGeom prst="rect">
            <a:avLst/>
          </a:prstGeom>
          <a:noFill/>
          <a:ln>
            <a:noFill/>
          </a:ln>
        </p:spPr>
        <p:txBody>
          <a:bodyPr bIns="91425" tIns="91425" lIns="91425" anchor="t" anchorCtr="0" rIns="91425"/>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itleOnly" type="titleOnly">
  <p:cSld name="titleOnly">
    <p:spTree>
      <p:nvGrpSpPr>
        <p:cNvPr name="Shape 26" id="26"/>
        <p:cNvGrpSpPr/>
        <p:nvPr/>
      </p:nvGrpSpPr>
      <p:grpSpPr>
        <a:xfrm>
          <a:off y="0" x="0"/>
          <a:ext cy="0" cx="0"/>
          <a:chOff y="0" x="0"/>
          <a:chExt cy="0" cx="0"/>
        </a:xfrm>
      </p:grpSpPr>
      <p:sp>
        <p:nvSpPr>
          <p:cNvPr name="Shape 27" id="27"/>
          <p:cNvSpPr txBox="1"/>
          <p:nvPr>
            <p:ph type="title"/>
          </p:nvPr>
        </p:nvSpPr>
        <p:spPr>
          <a:xfrm>
            <a:off y="274637" x="457200"/>
            <a:ext cy="1143000" cx="8229600"/>
          </a:xfrm>
          <a:prstGeom prst="rect">
            <a:avLst/>
          </a:prstGeom>
          <a:noFill/>
          <a:ln>
            <a:noFill/>
          </a:ln>
        </p:spPr>
        <p:txBody>
          <a:bodyPr bIns="91425" tIns="91425" lIns="91425" anchor="b" anchorCtr="0" rIns="91425"/>
          <a:lstStyle>
            <a:lvl1pPr rtl="0">
              <a:defRPr>
                <a:solidFill>
                  <a:schemeClr val="dk1"/>
                </a:solidFill>
              </a:defRPr>
            </a:lvl1pPr>
            <a:lvl2pPr rtl="0">
              <a:defRPr>
                <a:solidFill>
                  <a:schemeClr val="dk1"/>
                </a:solidFill>
              </a:defRPr>
            </a:lvl2pPr>
            <a:lvl3pPr rtl="0">
              <a:defRPr>
                <a:solidFill>
                  <a:schemeClr val="dk1"/>
                </a:solidFill>
              </a:defRPr>
            </a:lvl3pPr>
            <a:lvl4pPr rtl="0">
              <a:defRPr>
                <a:solidFill>
                  <a:schemeClr val="dk1"/>
                </a:solidFill>
              </a:defRPr>
            </a:lvl4pPr>
            <a:lvl5pPr rtl="0">
              <a:defRPr>
                <a:solidFill>
                  <a:schemeClr val="dk1"/>
                </a:solidFill>
              </a:defRPr>
            </a:lvl5pPr>
            <a:lvl6pPr rtl="0">
              <a:defRPr>
                <a:solidFill>
                  <a:schemeClr val="dk1"/>
                </a:solidFill>
              </a:defRPr>
            </a:lvl6pPr>
            <a:lvl7pPr rtl="0">
              <a:defRPr>
                <a:solidFill>
                  <a:schemeClr val="dk1"/>
                </a:solidFill>
              </a:defRPr>
            </a:lvl7pPr>
            <a:lvl8pPr rtl="0">
              <a:defRPr>
                <a:solidFill>
                  <a:schemeClr val="dk1"/>
                </a:solidFill>
              </a:defRPr>
            </a:lvl8pPr>
            <a:lvl9pPr rtl="0">
              <a:defRPr>
                <a:solidFill>
                  <a:schemeClr val="dk1"/>
                </a:solidFill>
              </a:defRPr>
            </a:lvl9pPr>
          </a:lstStyle>
          <a:p/>
        </p:txBody>
      </p:sp>
      <p:sp>
        <p:nvSpPr>
          <p:cNvPr name="Shape 28" id="28"/>
          <p:cNvSpPr/>
          <p:nvPr/>
        </p:nvSpPr>
        <p:spPr>
          <a:xfrm rot="-5400000">
            <a:off y="3995181" x="6281180"/>
            <a:ext cy="4519896" cx="1205741"/>
          </a:xfrm>
          <a:custGeom>
            <a:pathLst>
              <a:path extrusionOk="0" h="4519897" w="1205742">
                <a:moveTo>
                  <a:pt y="0" x="924"/>
                </a:moveTo>
                <a:cubicBezTo>
                  <a:pt y="1497993" x="6351"/>
                  <a:pt y="3021904" x="-3772"/>
                  <a:pt y="4519897" x="1655"/>
                </a:cubicBezTo>
                <a:lnTo>
                  <a:pt y="4518403" x="831272"/>
                </a:lnTo>
                <a:lnTo>
                  <a:pt y="3850819" x="1205742"/>
                </a:lnTo>
                <a:lnTo>
                  <a:pt y="3126246" x="359114"/>
                </a:lnTo>
                <a:lnTo>
                  <a:pt y="2173718" x="880116"/>
                </a:lnTo>
                <a:lnTo>
                  <a:pt y="1449145" x="49768"/>
                </a:lnTo>
                <a:lnTo>
                  <a:pt y="480334" x="562630"/>
                </a:lnTo>
                <a:lnTo>
                  <a:pt y="0" x="924"/>
                </a:lnTo>
                <a:close/>
              </a:path>
            </a:pathLst>
          </a:custGeom>
          <a:solidFill>
            <a:schemeClr val="lt2"/>
          </a:solidFill>
          <a:ln>
            <a:noFill/>
          </a:ln>
        </p:spPr>
        <p:txBody>
          <a:bodyPr bIns="45700" tIns="45700" lIns="91425" anchor="ctr" anchorCtr="0" rIns="91425">
            <a:spAutoFit/>
          </a:body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CAPTION_ONLY">
  <p:cSld name="CAPTION_ONLY">
    <p:spTree>
      <p:nvGrpSpPr>
        <p:cNvPr name="Shape 29" id="29"/>
        <p:cNvGrpSpPr/>
        <p:nvPr/>
      </p:nvGrpSpPr>
      <p:grpSpPr>
        <a:xfrm>
          <a:off y="0" x="0"/>
          <a:ext cy="0" cx="0"/>
          <a:chOff y="0" x="0"/>
          <a:chExt cy="0" cx="0"/>
        </a:xfrm>
      </p:grpSpPr>
      <p:sp>
        <p:nvSpPr>
          <p:cNvPr name="Shape 30" id="30"/>
          <p:cNvSpPr txBox="1"/>
          <p:nvPr>
            <p:ph type="body" idx="1"/>
          </p:nvPr>
        </p:nvSpPr>
        <p:spPr>
          <a:xfrm>
            <a:off y="5875078" x="457200"/>
            <a:ext cy="692700" cx="8229600"/>
          </a:xfrm>
          <a:prstGeom prst="rect">
            <a:avLst/>
          </a:prstGeom>
          <a:noFill/>
          <a:ln>
            <a:noFill/>
          </a:ln>
        </p:spPr>
        <p:txBody>
          <a:bodyPr bIns="91425" tIns="91425" lIns="91425" anchor="t" anchorCtr="0" rIns="91425"/>
          <a:lstStyle>
            <a:lvl1pPr indent="-285750" algn="ctr" marL="285750" rtl="0">
              <a:lnSpc>
                <a:spcPct val="100000"/>
              </a:lnSpc>
              <a:spcBef>
                <a:spcPts val="0"/>
              </a:spcBef>
              <a:spcAft>
                <a:spcPts val="0"/>
              </a:spcAft>
              <a:buClr>
                <a:schemeClr val="dk1"/>
              </a:buClr>
              <a:buSzPct val="166666"/>
              <a:buFont typeface="Arial"/>
              <a:buChar char="•"/>
              <a:defRPr sz="1800" b="1">
                <a:solidFill>
                  <a:schemeClr val="dk1"/>
                </a:solidFill>
              </a:defRPr>
            </a:lvl1pPr>
            <a:lvl2pPr indent="-285750" algn="ctr" marL="285750" rtl="0">
              <a:lnSpc>
                <a:spcPct val="100000"/>
              </a:lnSpc>
              <a:spcBef>
                <a:spcPts val="0"/>
              </a:spcBef>
              <a:spcAft>
                <a:spcPts val="0"/>
              </a:spcAft>
              <a:buClr>
                <a:schemeClr val="dk1"/>
              </a:buClr>
              <a:buSzPct val="100000"/>
              <a:buFont typeface="Courier New"/>
              <a:buChar char="o"/>
              <a:defRPr sz="1800" b="1">
                <a:solidFill>
                  <a:schemeClr val="dk1"/>
                </a:solidFill>
              </a:defRPr>
            </a:lvl2pPr>
            <a:lvl3pPr indent="-285750" algn="ctr" marL="285750" rtl="0">
              <a:lnSpc>
                <a:spcPct val="100000"/>
              </a:lnSpc>
              <a:spcBef>
                <a:spcPts val="0"/>
              </a:spcBef>
              <a:spcAft>
                <a:spcPts val="0"/>
              </a:spcAft>
              <a:buClr>
                <a:schemeClr val="dk1"/>
              </a:buClr>
              <a:buSzPct val="100000"/>
              <a:buFont typeface="Wingdings"/>
              <a:buChar char="§"/>
              <a:defRPr sz="1800" b="1">
                <a:solidFill>
                  <a:schemeClr val="dk1"/>
                </a:solidFill>
              </a:defRPr>
            </a:lvl3pPr>
            <a:lvl4pPr indent="-285750" algn="ctr" marL="285750" rtl="0">
              <a:lnSpc>
                <a:spcPct val="100000"/>
              </a:lnSpc>
              <a:spcBef>
                <a:spcPts val="0"/>
              </a:spcBef>
              <a:spcAft>
                <a:spcPts val="0"/>
              </a:spcAft>
              <a:buClr>
                <a:schemeClr val="dk1"/>
              </a:buClr>
              <a:buSzPct val="166666"/>
              <a:buFont typeface="Arial"/>
              <a:buChar char="•"/>
              <a:defRPr sz="1800" b="1">
                <a:solidFill>
                  <a:schemeClr val="dk1"/>
                </a:solidFill>
              </a:defRPr>
            </a:lvl4pPr>
            <a:lvl5pPr indent="-285750" algn="ctr" marL="285750" rtl="0">
              <a:lnSpc>
                <a:spcPct val="100000"/>
              </a:lnSpc>
              <a:spcBef>
                <a:spcPts val="0"/>
              </a:spcBef>
              <a:spcAft>
                <a:spcPts val="0"/>
              </a:spcAft>
              <a:buClr>
                <a:schemeClr val="dk1"/>
              </a:buClr>
              <a:buSzPct val="100000"/>
              <a:buFont typeface="Courier New"/>
              <a:buChar char="o"/>
              <a:defRPr sz="1800" b="1">
                <a:solidFill>
                  <a:schemeClr val="dk1"/>
                </a:solidFill>
              </a:defRPr>
            </a:lvl5pPr>
            <a:lvl6pPr indent="-285750" algn="ctr" marL="285750" rtl="0">
              <a:lnSpc>
                <a:spcPct val="100000"/>
              </a:lnSpc>
              <a:spcBef>
                <a:spcPts val="0"/>
              </a:spcBef>
              <a:spcAft>
                <a:spcPts val="0"/>
              </a:spcAft>
              <a:buClr>
                <a:schemeClr val="dk1"/>
              </a:buClr>
              <a:buSzPct val="100000"/>
              <a:buFont typeface="Wingdings"/>
              <a:buChar char="§"/>
              <a:defRPr sz="1800" b="1">
                <a:solidFill>
                  <a:schemeClr val="dk1"/>
                </a:solidFill>
              </a:defRPr>
            </a:lvl6pPr>
            <a:lvl7pPr indent="-285750" algn="ctr" marL="285750" rtl="0">
              <a:lnSpc>
                <a:spcPct val="100000"/>
              </a:lnSpc>
              <a:spcBef>
                <a:spcPts val="0"/>
              </a:spcBef>
              <a:spcAft>
                <a:spcPts val="0"/>
              </a:spcAft>
              <a:buClr>
                <a:schemeClr val="dk1"/>
              </a:buClr>
              <a:buSzPct val="166666"/>
              <a:buFont typeface="Arial"/>
              <a:buChar char="•"/>
              <a:defRPr sz="1800" b="1">
                <a:solidFill>
                  <a:schemeClr val="dk1"/>
                </a:solidFill>
              </a:defRPr>
            </a:lvl7pPr>
            <a:lvl8pPr indent="-285750" algn="ctr" marL="285750" rtl="0">
              <a:lnSpc>
                <a:spcPct val="100000"/>
              </a:lnSpc>
              <a:spcBef>
                <a:spcPts val="0"/>
              </a:spcBef>
              <a:spcAft>
                <a:spcPts val="0"/>
              </a:spcAft>
              <a:buClr>
                <a:schemeClr val="dk1"/>
              </a:buClr>
              <a:buSzPct val="100000"/>
              <a:buFont typeface="Courier New"/>
              <a:buChar char="o"/>
              <a:defRPr sz="1800" b="1">
                <a:solidFill>
                  <a:schemeClr val="dk1"/>
                </a:solidFill>
              </a:defRPr>
            </a:lvl8pPr>
            <a:lvl9pPr indent="-285750" algn="ctr" marL="285750" rtl="0">
              <a:lnSpc>
                <a:spcPct val="100000"/>
              </a:lnSpc>
              <a:spcBef>
                <a:spcPts val="0"/>
              </a:spcBef>
              <a:spcAft>
                <a:spcPts val="0"/>
              </a:spcAft>
              <a:buClr>
                <a:schemeClr val="dk1"/>
              </a:buClr>
              <a:buSzPct val="100000"/>
              <a:buFont typeface="Wingdings"/>
              <a:buChar char="§"/>
              <a:defRPr sz="1800" b="1">
                <a:solidFill>
                  <a:schemeClr val="dk1"/>
                </a:solidFill>
              </a:defRPr>
            </a:lvl9pPr>
          </a:lstStyle>
          <a:p/>
        </p:txBody>
      </p:sp>
      <p:sp>
        <p:nvSpPr>
          <p:cNvPr name="Shape 31" id="31"/>
          <p:cNvSpPr/>
          <p:nvPr/>
        </p:nvSpPr>
        <p:spPr>
          <a:xfrm rot="10800000">
            <a:off y="0" x="7938258"/>
            <a:ext cy="4519896" cx="1205741"/>
          </a:xfrm>
          <a:custGeom>
            <a:pathLst>
              <a:path extrusionOk="0" h="4519897" w="1205742">
                <a:moveTo>
                  <a:pt y="0" x="924"/>
                </a:moveTo>
                <a:cubicBezTo>
                  <a:pt y="1497993" x="6351"/>
                  <a:pt y="3021904" x="-3772"/>
                  <a:pt y="4519897" x="1655"/>
                </a:cubicBezTo>
                <a:lnTo>
                  <a:pt y="4518403" x="831272"/>
                </a:lnTo>
                <a:lnTo>
                  <a:pt y="3850819" x="1205742"/>
                </a:lnTo>
                <a:lnTo>
                  <a:pt y="3126246" x="359114"/>
                </a:lnTo>
                <a:lnTo>
                  <a:pt y="2173718" x="880116"/>
                </a:lnTo>
                <a:lnTo>
                  <a:pt y="1449145" x="49768"/>
                </a:lnTo>
                <a:lnTo>
                  <a:pt y="480334" x="562630"/>
                </a:lnTo>
                <a:lnTo>
                  <a:pt y="0" x="924"/>
                </a:lnTo>
                <a:close/>
              </a:path>
            </a:pathLst>
          </a:custGeom>
          <a:solidFill>
            <a:schemeClr val="lt2"/>
          </a:solidFill>
          <a:ln>
            <a:noFill/>
          </a:ln>
        </p:spPr>
        <p:txBody>
          <a:bodyPr bIns="45700" tIns="45700" lIns="91425" anchor="ctr" anchorCtr="0" rIns="91425">
            <a:spAutoFit/>
          </a:bodyPr>
          <a:lstStyle/>
          <a:p/>
        </p:txBody>
      </p:sp>
      <p:sp>
        <p:nvSpPr>
          <p:cNvPr name="Shape 32" id="32"/>
          <p:cNvSpPr/>
          <p:nvPr/>
        </p:nvSpPr>
        <p:spPr>
          <a:xfrm rot="5400000">
            <a:off y="-1657077" x="1657077"/>
            <a:ext cy="4519896" cx="1205741"/>
          </a:xfrm>
          <a:custGeom>
            <a:pathLst>
              <a:path extrusionOk="0" h="4519897" w="1205742">
                <a:moveTo>
                  <a:pt y="0" x="924"/>
                </a:moveTo>
                <a:cubicBezTo>
                  <a:pt y="1497993" x="6351"/>
                  <a:pt y="3021904" x="-3772"/>
                  <a:pt y="4519897" x="1655"/>
                </a:cubicBezTo>
                <a:lnTo>
                  <a:pt y="4518403" x="831272"/>
                </a:lnTo>
                <a:lnTo>
                  <a:pt y="3850819" x="1205742"/>
                </a:lnTo>
                <a:lnTo>
                  <a:pt y="3126246" x="359114"/>
                </a:lnTo>
                <a:lnTo>
                  <a:pt y="2173718" x="880116"/>
                </a:lnTo>
                <a:lnTo>
                  <a:pt y="1449145" x="49768"/>
                </a:lnTo>
                <a:lnTo>
                  <a:pt y="480334" x="562630"/>
                </a:lnTo>
                <a:lnTo>
                  <a:pt y="0" x="924"/>
                </a:lnTo>
                <a:close/>
              </a:path>
            </a:pathLst>
          </a:custGeom>
          <a:solidFill>
            <a:schemeClr val="lt2"/>
          </a:solidFill>
          <a:ln>
            <a:noFill/>
          </a:ln>
        </p:spPr>
        <p:txBody>
          <a:bodyPr bIns="45700" tIns="45700" lIns="91425" anchor="ctr" anchorCtr="0" rIns="91425">
            <a:spAutoFit/>
          </a:body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blank" type="blank">
  <p:cSld name="blank">
    <p:spTree>
      <p:nvGrpSpPr>
        <p:cNvPr name="Shape 33" id="33"/>
        <p:cNvGrpSpPr/>
        <p:nvPr/>
      </p:nvGrpSpPr>
      <p:grpSpPr>
        <a:xfrm>
          <a:off y="0" x="0"/>
          <a:ext cy="0" cx="0"/>
          <a:chOff y="0" x="0"/>
          <a:chExt cy="0" cx="0"/>
        </a:xfrm>
      </p:grpSpPr>
      <p:sp>
        <p:nvSpPr>
          <p:cNvPr name="Shape 34" id="34"/>
          <p:cNvSpPr/>
          <p:nvPr/>
        </p:nvSpPr>
        <p:spPr>
          <a:xfrm rot="-5400000">
            <a:off y="3995181" x="6281180"/>
            <a:ext cy="4519896" cx="1205741"/>
          </a:xfrm>
          <a:custGeom>
            <a:pathLst>
              <a:path extrusionOk="0" h="4519897" w="1205742">
                <a:moveTo>
                  <a:pt y="0" x="924"/>
                </a:moveTo>
                <a:cubicBezTo>
                  <a:pt y="1497993" x="6351"/>
                  <a:pt y="3021904" x="-3772"/>
                  <a:pt y="4519897" x="1655"/>
                </a:cubicBezTo>
                <a:lnTo>
                  <a:pt y="4518403" x="831272"/>
                </a:lnTo>
                <a:lnTo>
                  <a:pt y="3850819" x="1205742"/>
                </a:lnTo>
                <a:lnTo>
                  <a:pt y="3126246" x="359114"/>
                </a:lnTo>
                <a:lnTo>
                  <a:pt y="2173718" x="880116"/>
                </a:lnTo>
                <a:lnTo>
                  <a:pt y="1449145" x="49768"/>
                </a:lnTo>
                <a:lnTo>
                  <a:pt y="480334" x="562630"/>
                </a:lnTo>
                <a:lnTo>
                  <a:pt y="0" x="924"/>
                </a:lnTo>
                <a:close/>
              </a:path>
            </a:pathLst>
          </a:custGeom>
          <a:solidFill>
            <a:schemeClr val="lt2"/>
          </a:solidFill>
          <a:ln>
            <a:noFill/>
          </a:ln>
        </p:spPr>
        <p:txBody>
          <a:bodyPr bIns="45700" tIns="45700" lIns="91425" anchor="ctr" anchorCtr="0" rIns="91425">
            <a:spAutoFit/>
          </a:body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itle" type="title">
  <p:cSld name="title">
    <p:spTree>
      <p:nvGrpSpPr>
        <p:cNvPr name="Shape 38" id="38"/>
        <p:cNvGrpSpPr/>
        <p:nvPr/>
      </p:nvGrpSpPr>
      <p:grpSpPr>
        <a:xfrm>
          <a:off y="0" x="0"/>
          <a:ext cy="0" cx="0"/>
          <a:chOff y="0" x="0"/>
          <a:chExt cy="0" cx="0"/>
        </a:xfrm>
      </p:grpSpPr>
      <p:sp>
        <p:nvSpPr>
          <p:cNvPr name="Shape 39" id="39"/>
          <p:cNvSpPr txBox="1"/>
          <p:nvPr>
            <p:ph type="ctrTitle"/>
          </p:nvPr>
        </p:nvSpPr>
        <p:spPr>
          <a:xfrm>
            <a:off y="2111123" x="685800"/>
            <a:ext cy="1546474" cx="7772400"/>
          </a:xfrm>
          <a:prstGeom prst="rect">
            <a:avLst/>
          </a:prstGeom>
          <a:noFill/>
          <a:ln>
            <a:noFill/>
          </a:ln>
        </p:spPr>
        <p:txBody>
          <a:bodyPr bIns="91425" tIns="91425" lIns="91425" anchor="b" anchorCtr="0" rIns="91425"/>
          <a:lstStyle>
            <a:lvl1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1pPr>
            <a:lvl2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2pPr>
            <a:lvl3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3pPr>
            <a:lvl4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4pPr>
            <a:lvl5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5pPr>
            <a:lvl6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6pPr>
            <a:lvl7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7pPr>
            <a:lvl8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8pPr>
            <a:lvl9pPr indent="304800" algn="ctr" marL="0" rtl="0">
              <a:spcBef>
                <a:spcPts val="0"/>
              </a:spcBef>
              <a:buClr>
                <a:schemeClr val="dk1"/>
              </a:buClr>
              <a:buSzPct val="100000"/>
              <a:buFont typeface="Arial"/>
              <a:buNone/>
              <a:defRPr i="0" baseline="0" strike="noStrike" sz="4800" b="1" cap="none" u="none">
                <a:solidFill>
                  <a:schemeClr val="dk1"/>
                </a:solidFill>
                <a:latin typeface="Arial"/>
                <a:ea typeface="Arial"/>
                <a:cs typeface="Arial"/>
                <a:sym typeface="Arial"/>
              </a:defRPr>
            </a:lvl9pPr>
          </a:lstStyle>
          <a:p/>
        </p:txBody>
      </p:sp>
      <p:sp>
        <p:nvSpPr>
          <p:cNvPr name="Shape 40" id="40"/>
          <p:cNvSpPr txBox="1"/>
          <p:nvPr>
            <p:ph type="subTitle" idx="1"/>
          </p:nvPr>
        </p:nvSpPr>
        <p:spPr>
          <a:xfrm>
            <a:off y="3786737" x="685800"/>
            <a:ext cy="1046317" cx="7772400"/>
          </a:xfrm>
          <a:prstGeom prst="rect">
            <a:avLst/>
          </a:prstGeom>
          <a:noFill/>
          <a:ln>
            <a:noFill/>
          </a:ln>
        </p:spPr>
        <p:txBody>
          <a:bodyPr bIns="91425" tIns="91425" lIns="91425" anchor="t" anchorCtr="0" rIns="91425"/>
          <a:lstStyle>
            <a:lvl1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1pPr>
            <a:lvl2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2pPr>
            <a:lvl3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3pPr>
            <a:lvl4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4pPr>
            <a:lvl5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5pPr>
            <a:lvl6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6pPr>
            <a:lvl7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7pPr>
            <a:lvl8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8pPr>
            <a:lvl9pPr indent="190500" algn="ctr" marL="0" rtl="0">
              <a:lnSpc>
                <a:spcPct val="100000"/>
              </a:lnSpc>
              <a:spcBef>
                <a:spcPts val="0"/>
              </a:spcBef>
              <a:spcAft>
                <a:spcPts val="0"/>
              </a:spcAft>
              <a:buClr>
                <a:schemeClr val="dk2"/>
              </a:buClr>
              <a:buSzPct val="100000"/>
              <a:buFont typeface="Arial"/>
              <a:buNone/>
              <a:defRPr i="0" baseline="0" strike="noStrike" sz="3000" b="0" cap="none" u="none">
                <a:solidFill>
                  <a:schemeClr val="dk2"/>
                </a:solidFill>
                <a:latin typeface="Arial"/>
                <a:ea typeface="Arial"/>
                <a:cs typeface="Arial"/>
                <a:sym typeface="Arial"/>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x" type="tx">
  <p:cSld name="tx">
    <p:spTree>
      <p:nvGrpSpPr>
        <p:cNvPr name="Shape 41" id="41"/>
        <p:cNvGrpSpPr/>
        <p:nvPr/>
      </p:nvGrpSpPr>
      <p:grpSpPr>
        <a:xfrm>
          <a:off y="0" x="0"/>
          <a:ext cy="0" cx="0"/>
          <a:chOff y="0" x="0"/>
          <a:chExt cy="0" cx="0"/>
        </a:xfrm>
      </p:grpSpPr>
      <p:sp>
        <p:nvSpPr>
          <p:cNvPr name="Shape 42" id="42"/>
          <p:cNvSpPr txBox="1"/>
          <p:nvPr>
            <p:ph type="title"/>
          </p:nvPr>
        </p:nvSpPr>
        <p:spPr>
          <a:xfrm>
            <a:off y="274637" x="457200"/>
            <a:ext cy="1143000" cx="8229600"/>
          </a:xfrm>
          <a:prstGeom prst="rect">
            <a:avLst/>
          </a:prstGeom>
          <a:noFill/>
          <a:ln>
            <a:noFill/>
          </a:ln>
        </p:spPr>
        <p:txBody>
          <a:bodyPr bIns="91425" tIns="91425" lIns="91425" anchor="b" anchorCtr="0" rIns="91425"/>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p:txBody>
      </p:sp>
      <p:sp>
        <p:nvSpPr>
          <p:cNvPr name="Shape 43" id="43"/>
          <p:cNvSpPr txBox="1"/>
          <p:nvPr>
            <p:ph type="body" idx="1"/>
          </p:nvPr>
        </p:nvSpPr>
        <p:spPr>
          <a:xfrm>
            <a:off y="1600200" x="457200"/>
            <a:ext cy="4967574" cx="8229600"/>
          </a:xfrm>
          <a:prstGeom prst="rect">
            <a:avLst/>
          </a:prstGeom>
          <a:noFill/>
          <a:ln>
            <a:noFill/>
          </a:ln>
        </p:spPr>
        <p:txBody>
          <a:bodyPr bIns="91425" tIns="91425" lIns="91425" anchor="t" anchorCtr="0" rIns="91425"/>
          <a:lstStyle>
            <a:lvl1pPr rtl="0">
              <a:defRPr/>
            </a:lvl1pPr>
            <a:lvl2pPr indent="-285750" marL="742950" rtl="0">
              <a:defRPr/>
            </a:lvl2pPr>
            <a:lvl3pPr indent="-228600" marL="1143000" rtl="0">
              <a:defRPr/>
            </a:lvl3pPr>
            <a:lvl4pPr indent="-228600" marL="1600200" rtl="0">
              <a:defRPr/>
            </a:lvl4pPr>
            <a:lvl5pPr rtl="0">
              <a:defRPr sz="1800"/>
            </a:lvl5pPr>
            <a:lvl6pPr rtl="0">
              <a:defRPr sz="1800"/>
            </a:lvl6pPr>
            <a:lvl7pPr rtl="0">
              <a:defRPr sz="1800"/>
            </a:lvl7pPr>
            <a:lvl8pPr rtl="0">
              <a:defRPr sz="1800"/>
            </a:lvl8pPr>
            <a:lvl9pPr rtl="0">
              <a:defRPr sz="1800"/>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woColTx" type="twoColTx">
  <p:cSld name="twoColTx">
    <p:spTree>
      <p:nvGrpSpPr>
        <p:cNvPr name="Shape 44" id="44"/>
        <p:cNvGrpSpPr/>
        <p:nvPr/>
      </p:nvGrpSpPr>
      <p:grpSpPr>
        <a:xfrm>
          <a:off y="0" x="0"/>
          <a:ext cy="0" cx="0"/>
          <a:chOff y="0" x="0"/>
          <a:chExt cy="0" cx="0"/>
        </a:xfrm>
      </p:grpSpPr>
      <p:sp>
        <p:nvSpPr>
          <p:cNvPr name="Shape 45" id="45"/>
          <p:cNvSpPr txBox="1"/>
          <p:nvPr>
            <p:ph type="title"/>
          </p:nvPr>
        </p:nvSpPr>
        <p:spPr>
          <a:xfrm>
            <a:off y="274637" x="457200"/>
            <a:ext cy="1143000" cx="8229600"/>
          </a:xfrm>
          <a:prstGeom prst="rect">
            <a:avLst/>
          </a:prstGeom>
          <a:noFill/>
          <a:ln>
            <a:noFill/>
          </a:ln>
        </p:spPr>
        <p:txBody>
          <a:bodyPr bIns="91425" tIns="91425" lIns="91425" anchor="b" anchorCtr="0" rIns="91425"/>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p:txBody>
      </p:sp>
      <p:sp>
        <p:nvSpPr>
          <p:cNvPr name="Shape 46" id="46"/>
          <p:cNvSpPr txBox="1"/>
          <p:nvPr>
            <p:ph type="body" idx="1"/>
          </p:nvPr>
        </p:nvSpPr>
        <p:spPr>
          <a:xfrm>
            <a:off y="1600200" x="457200"/>
            <a:ext cy="4967574" cx="3994525"/>
          </a:xfrm>
          <a:prstGeom prst="rect">
            <a:avLst/>
          </a:prstGeom>
          <a:noFill/>
          <a:ln>
            <a:noFill/>
          </a:ln>
        </p:spPr>
        <p:txBody>
          <a:bodyPr bIns="91425" tIns="91425" lIns="91425" anchor="t" anchorCtr="0" rIns="91425"/>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
        <p:nvSpPr>
          <p:cNvPr name="Shape 47" id="47"/>
          <p:cNvSpPr txBox="1"/>
          <p:nvPr>
            <p:ph type="body" idx="2"/>
          </p:nvPr>
        </p:nvSpPr>
        <p:spPr>
          <a:xfrm>
            <a:off y="1600200" x="4692273"/>
            <a:ext cy="4967574" cx="3994525"/>
          </a:xfrm>
          <a:prstGeom prst="rect">
            <a:avLst/>
          </a:prstGeom>
          <a:noFill/>
          <a:ln>
            <a:noFill/>
          </a:ln>
        </p:spPr>
        <p:txBody>
          <a:bodyPr bIns="91425" tIns="91425" lIns="91425" anchor="t" anchorCtr="0" rIns="91425"/>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Tree>
  </p:cSld>
  <p:clrMapOvr>
    <a:masterClrMapping/>
  </p:clrMapOvr>
</p:sldLayout>
</file>

<file path=ppt/slideMasters/_rels/slideMaster1.xml.rels><?xml version="1.0" encoding="UTF-8" standalone="yes"?><Relationships xmlns="http://schemas.openxmlformats.org/package/2006/relationships"><Relationship Type="http://schemas.openxmlformats.org/officeDocument/2006/relationships/slideLayout" Id="rId2" Target="../slideLayouts/slideLayout2.xml"/><Relationship Type="http://schemas.openxmlformats.org/officeDocument/2006/relationships/slideLayout" Id="rId1" Target="../slideLayouts/slideLayout1.xml"/><Relationship Type="http://schemas.openxmlformats.org/officeDocument/2006/relationships/slideLayout" Id="rId4" Target="../slideLayouts/slideLayout4.xml"/><Relationship Type="http://schemas.openxmlformats.org/officeDocument/2006/relationships/slideLayout" Id="rId3" Target="../slideLayouts/slideLayout3.xml"/><Relationship Type="http://schemas.openxmlformats.org/officeDocument/2006/relationships/slideLayout" Id="rId6" Target="../slideLayouts/slideLayout6.xml"/><Relationship Type="http://schemas.openxmlformats.org/officeDocument/2006/relationships/slideLayout" Id="rId5" Target="../slideLayouts/slideLayout5.xml"/><Relationship Type="http://schemas.openxmlformats.org/officeDocument/2006/relationships/theme" Id="rId7" Target="../theme/theme2.xml"/></Relationships>
</file>

<file path=ppt/slideMasters/_rels/slideMaster2.xml.rels><?xml version="1.0" encoding="UTF-8" standalone="yes"?><Relationships xmlns="http://schemas.openxmlformats.org/package/2006/relationships"><Relationship Type="http://schemas.openxmlformats.org/officeDocument/2006/relationships/slideLayout" Id="rId2" Target="../slideLayouts/slideLayout8.xml"/><Relationship Type="http://schemas.openxmlformats.org/officeDocument/2006/relationships/slideLayout" Id="rId1" Target="../slideLayouts/slideLayout7.xml"/><Relationship Type="http://schemas.openxmlformats.org/officeDocument/2006/relationships/slideLayout" Id="rId4" Target="../slideLayouts/slideLayout10.xml"/><Relationship Type="http://schemas.openxmlformats.org/officeDocument/2006/relationships/slideLayout" Id="rId3" Target="../slideLayouts/slideLayout9.xml"/><Relationship Type="http://schemas.openxmlformats.org/officeDocument/2006/relationships/slideLayout" Id="rId6" Target="../slideLayouts/slideLayout12.xml"/><Relationship Type="http://schemas.openxmlformats.org/officeDocument/2006/relationships/slideLayout" Id="rId5" Target="../slideLayouts/slideLayout11.xml"/><Relationship Type="http://schemas.openxmlformats.org/officeDocument/2006/relationships/theme" Id="rId7" Target="../theme/theme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name="Shape 4" id="4"/>
        <p:cNvGrpSpPr/>
        <p:nvPr/>
      </p:nvGrpSpPr>
      <p:grpSpPr>
        <a:xfrm>
          <a:off y="0" x="0"/>
          <a:ext cy="0" cx="0"/>
          <a:chOff y="0" x="0"/>
          <a:chExt cy="0" cx="0"/>
        </a:xfrm>
      </p:grpSpPr>
      <p:sp>
        <p:nvSpPr>
          <p:cNvPr name="Shape 5" id="5"/>
          <p:cNvSpPr/>
          <p:nvPr/>
        </p:nvSpPr>
        <p:spPr>
          <a:xfrm>
            <a:off y="2338102" x="0"/>
            <a:ext cy="4519896" cx="1205741"/>
          </a:xfrm>
          <a:custGeom>
            <a:pathLst>
              <a:path extrusionOk="0" h="4519897" w="1205742">
                <a:moveTo>
                  <a:pt y="0" x="924"/>
                </a:moveTo>
                <a:cubicBezTo>
                  <a:pt y="1497993" x="6351"/>
                  <a:pt y="3021904" x="-3772"/>
                  <a:pt y="4519897" x="1655"/>
                </a:cubicBezTo>
                <a:lnTo>
                  <a:pt y="4518403" x="831272"/>
                </a:lnTo>
                <a:lnTo>
                  <a:pt y="3850819" x="1205742"/>
                </a:lnTo>
                <a:lnTo>
                  <a:pt y="3126246" x="359114"/>
                </a:lnTo>
                <a:lnTo>
                  <a:pt y="2173718" x="880116"/>
                </a:lnTo>
                <a:lnTo>
                  <a:pt y="1449145" x="49768"/>
                </a:lnTo>
                <a:lnTo>
                  <a:pt y="480334" x="562630"/>
                </a:lnTo>
                <a:lnTo>
                  <a:pt y="0" x="924"/>
                </a:lnTo>
                <a:close/>
              </a:path>
            </a:pathLst>
          </a:custGeom>
          <a:solidFill>
            <a:schemeClr val="lt2"/>
          </a:solidFill>
          <a:ln>
            <a:noFill/>
          </a:ln>
        </p:spPr>
        <p:txBody>
          <a:bodyPr bIns="45700" tIns="45700" lIns="91425" anchor="ctr" anchorCtr="0" rIns="91425">
            <a:spAutoFit/>
          </a:bodyPr>
          <a:lstStyle/>
          <a:p/>
        </p:txBody>
      </p:sp>
      <p:sp>
        <p:nvSpPr>
          <p:cNvPr name="Shape 6" id="6"/>
          <p:cNvSpPr txBox="1"/>
          <p:nvPr>
            <p:ph type="title"/>
          </p:nvPr>
        </p:nvSpPr>
        <p:spPr>
          <a:xfrm>
            <a:off y="274637" x="457200"/>
            <a:ext cy="1143000" cx="8229600"/>
          </a:xfrm>
          <a:prstGeom prst="rect">
            <a:avLst/>
          </a:prstGeom>
          <a:noFill/>
          <a:ln>
            <a:noFill/>
          </a:ln>
        </p:spPr>
        <p:txBody>
          <a:bodyPr bIns="91425" tIns="91425" lIns="91425" anchor="b" anchorCtr="0" rIns="91425"/>
          <a:lstStyle>
            <a:lvl1pPr indent="228600" algn="l" marL="0" rtl="0">
              <a:spcBef>
                <a:spcPts val="0"/>
              </a:spcBef>
              <a:buClr>
                <a:schemeClr val="dk1"/>
              </a:buClr>
              <a:buSzPct val="100000"/>
              <a:buFont typeface="Trebuchet MS"/>
              <a:buNone/>
              <a:defRPr i="0" baseline="0" strike="noStrike" sz="3600" b="1" cap="none" u="none">
                <a:solidFill>
                  <a:schemeClr val="dk1"/>
                </a:solidFill>
                <a:latin typeface="Trebuchet MS"/>
                <a:ea typeface="Trebuchet MS"/>
                <a:cs typeface="Trebuchet MS"/>
                <a:sym typeface="Trebuchet MS"/>
              </a:defRPr>
            </a:lvl1pPr>
            <a:lvl2pPr indent="228600" algn="l" marL="0" rtl="0">
              <a:spcBef>
                <a:spcPts val="0"/>
              </a:spcBef>
              <a:buClr>
                <a:schemeClr val="dk1"/>
              </a:buClr>
              <a:buSzPct val="100000"/>
              <a:buFont typeface="Trebuchet MS"/>
              <a:buNone/>
              <a:defRPr i="0" baseline="0" strike="noStrike" sz="3600" b="1" cap="none" u="none">
                <a:solidFill>
                  <a:schemeClr val="dk1"/>
                </a:solidFill>
                <a:latin typeface="Trebuchet MS"/>
                <a:ea typeface="Trebuchet MS"/>
                <a:cs typeface="Trebuchet MS"/>
                <a:sym typeface="Trebuchet MS"/>
              </a:defRPr>
            </a:lvl2pPr>
            <a:lvl3pPr indent="228600" algn="l" marL="0" rtl="0">
              <a:spcBef>
                <a:spcPts val="0"/>
              </a:spcBef>
              <a:buClr>
                <a:schemeClr val="dk1"/>
              </a:buClr>
              <a:buSzPct val="100000"/>
              <a:buFont typeface="Trebuchet MS"/>
              <a:buNone/>
              <a:defRPr i="0" baseline="0" strike="noStrike" sz="3600" b="1" cap="none" u="none">
                <a:solidFill>
                  <a:schemeClr val="dk1"/>
                </a:solidFill>
                <a:latin typeface="Trebuchet MS"/>
                <a:ea typeface="Trebuchet MS"/>
                <a:cs typeface="Trebuchet MS"/>
                <a:sym typeface="Trebuchet MS"/>
              </a:defRPr>
            </a:lvl3pPr>
            <a:lvl4pPr indent="228600" algn="l" marL="0" rtl="0">
              <a:spcBef>
                <a:spcPts val="0"/>
              </a:spcBef>
              <a:buClr>
                <a:schemeClr val="dk1"/>
              </a:buClr>
              <a:buSzPct val="100000"/>
              <a:buFont typeface="Trebuchet MS"/>
              <a:buNone/>
              <a:defRPr i="0" baseline="0" strike="noStrike" sz="3600" b="1" cap="none" u="none">
                <a:solidFill>
                  <a:schemeClr val="dk1"/>
                </a:solidFill>
                <a:latin typeface="Trebuchet MS"/>
                <a:ea typeface="Trebuchet MS"/>
                <a:cs typeface="Trebuchet MS"/>
                <a:sym typeface="Trebuchet MS"/>
              </a:defRPr>
            </a:lvl4pPr>
            <a:lvl5pPr indent="228600" algn="l" marL="0" rtl="0">
              <a:spcBef>
                <a:spcPts val="0"/>
              </a:spcBef>
              <a:buClr>
                <a:schemeClr val="dk1"/>
              </a:buClr>
              <a:buSzPct val="100000"/>
              <a:buFont typeface="Trebuchet MS"/>
              <a:buNone/>
              <a:defRPr i="0" baseline="0" strike="noStrike" sz="3600" b="1" cap="none" u="none">
                <a:solidFill>
                  <a:schemeClr val="dk1"/>
                </a:solidFill>
                <a:latin typeface="Trebuchet MS"/>
                <a:ea typeface="Trebuchet MS"/>
                <a:cs typeface="Trebuchet MS"/>
                <a:sym typeface="Trebuchet MS"/>
              </a:defRPr>
            </a:lvl5pPr>
            <a:lvl6pPr indent="228600" algn="l" marL="0" rtl="0">
              <a:spcBef>
                <a:spcPts val="0"/>
              </a:spcBef>
              <a:buClr>
                <a:schemeClr val="dk1"/>
              </a:buClr>
              <a:buSzPct val="100000"/>
              <a:buFont typeface="Trebuchet MS"/>
              <a:buNone/>
              <a:defRPr i="0" baseline="0" strike="noStrike" sz="3600" b="1" cap="none" u="none">
                <a:solidFill>
                  <a:schemeClr val="dk1"/>
                </a:solidFill>
                <a:latin typeface="Trebuchet MS"/>
                <a:ea typeface="Trebuchet MS"/>
                <a:cs typeface="Trebuchet MS"/>
                <a:sym typeface="Trebuchet MS"/>
              </a:defRPr>
            </a:lvl6pPr>
            <a:lvl7pPr indent="228600" algn="l" marL="0" rtl="0">
              <a:spcBef>
                <a:spcPts val="0"/>
              </a:spcBef>
              <a:buClr>
                <a:schemeClr val="dk1"/>
              </a:buClr>
              <a:buSzPct val="100000"/>
              <a:buFont typeface="Trebuchet MS"/>
              <a:buNone/>
              <a:defRPr i="0" baseline="0" strike="noStrike" sz="3600" b="1" cap="none" u="none">
                <a:solidFill>
                  <a:schemeClr val="dk1"/>
                </a:solidFill>
                <a:latin typeface="Trebuchet MS"/>
                <a:ea typeface="Trebuchet MS"/>
                <a:cs typeface="Trebuchet MS"/>
                <a:sym typeface="Trebuchet MS"/>
              </a:defRPr>
            </a:lvl7pPr>
            <a:lvl8pPr indent="228600" algn="l" marL="0" rtl="0">
              <a:spcBef>
                <a:spcPts val="0"/>
              </a:spcBef>
              <a:buClr>
                <a:schemeClr val="dk1"/>
              </a:buClr>
              <a:buSzPct val="100000"/>
              <a:buFont typeface="Trebuchet MS"/>
              <a:buNone/>
              <a:defRPr i="0" baseline="0" strike="noStrike" sz="3600" b="1" cap="none" u="none">
                <a:solidFill>
                  <a:schemeClr val="dk1"/>
                </a:solidFill>
                <a:latin typeface="Trebuchet MS"/>
                <a:ea typeface="Trebuchet MS"/>
                <a:cs typeface="Trebuchet MS"/>
                <a:sym typeface="Trebuchet MS"/>
              </a:defRPr>
            </a:lvl8pPr>
            <a:lvl9pPr indent="228600" algn="l" marL="0" rtl="0">
              <a:spcBef>
                <a:spcPts val="0"/>
              </a:spcBef>
              <a:buClr>
                <a:schemeClr val="dk1"/>
              </a:buClr>
              <a:buSzPct val="100000"/>
              <a:buFont typeface="Trebuchet MS"/>
              <a:buNone/>
              <a:defRPr i="0" baseline="0" strike="noStrike" sz="3600" b="1" cap="none" u="none">
                <a:solidFill>
                  <a:schemeClr val="dk1"/>
                </a:solidFill>
                <a:latin typeface="Trebuchet MS"/>
                <a:ea typeface="Trebuchet MS"/>
                <a:cs typeface="Trebuchet MS"/>
                <a:sym typeface="Trebuchet MS"/>
              </a:defRPr>
            </a:lvl9pPr>
          </a:lstStyle>
          <a:p/>
        </p:txBody>
      </p:sp>
      <p:sp>
        <p:nvSpPr>
          <p:cNvPr name="Shape 7" id="7"/>
          <p:cNvSpPr txBox="1"/>
          <p:nvPr>
            <p:ph type="body" idx="1"/>
          </p:nvPr>
        </p:nvSpPr>
        <p:spPr>
          <a:xfrm>
            <a:off y="1600200" x="457200"/>
            <a:ext cy="4967700" cx="8229600"/>
          </a:xfrm>
          <a:prstGeom prst="rect">
            <a:avLst/>
          </a:prstGeom>
          <a:noFill/>
          <a:ln>
            <a:noFill/>
          </a:ln>
        </p:spPr>
        <p:txBody>
          <a:bodyPr bIns="91425" tIns="91425" lIns="91425" anchor="t" anchorCtr="0" rIns="91425"/>
          <a:lstStyle>
            <a:lvl1pPr indent="-342900" algn="l" marL="342900" rtl="0">
              <a:spcBef>
                <a:spcPts val="600"/>
              </a:spcBef>
              <a:buClr>
                <a:schemeClr val="dk2"/>
              </a:buClr>
              <a:buSzPct val="166666"/>
              <a:buFont typeface="Arial"/>
              <a:buChar char="•"/>
              <a:defRPr i="0" baseline="0" strike="noStrike" sz="3000" b="0" cap="none" u="none">
                <a:solidFill>
                  <a:schemeClr val="dk2"/>
                </a:solidFill>
                <a:latin typeface="Trebuchet MS"/>
                <a:ea typeface="Trebuchet MS"/>
                <a:cs typeface="Trebuchet MS"/>
                <a:sym typeface="Trebuchet MS"/>
              </a:defRPr>
            </a:lvl1pPr>
            <a:lvl2pPr indent="-285750" algn="l" marL="742950" rtl="0">
              <a:spcBef>
                <a:spcPts val="480"/>
              </a:spcBef>
              <a:buClr>
                <a:schemeClr val="dk2"/>
              </a:buClr>
              <a:buSzPct val="100000"/>
              <a:buFont typeface="Courier New"/>
              <a:buChar char="o"/>
              <a:defRPr i="0" baseline="0" strike="noStrike" sz="2400" b="0" cap="none" u="none">
                <a:solidFill>
                  <a:schemeClr val="dk2"/>
                </a:solidFill>
                <a:latin typeface="Trebuchet MS"/>
                <a:ea typeface="Trebuchet MS"/>
                <a:cs typeface="Trebuchet MS"/>
                <a:sym typeface="Trebuchet MS"/>
              </a:defRPr>
            </a:lvl2pPr>
            <a:lvl3pPr indent="-228600" algn="l" marL="1143000" rtl="0">
              <a:spcBef>
                <a:spcPts val="480"/>
              </a:spcBef>
              <a:buClr>
                <a:schemeClr val="dk2"/>
              </a:buClr>
              <a:buSzPct val="100000"/>
              <a:buFont typeface="Wingdings"/>
              <a:buChar char="§"/>
              <a:defRPr i="0" baseline="0" strike="noStrike" sz="2400" b="0" cap="none" u="none">
                <a:solidFill>
                  <a:schemeClr val="dk2"/>
                </a:solidFill>
                <a:latin typeface="Trebuchet MS"/>
                <a:ea typeface="Trebuchet MS"/>
                <a:cs typeface="Trebuchet MS"/>
                <a:sym typeface="Trebuchet MS"/>
              </a:defRPr>
            </a:lvl3pPr>
            <a:lvl4pPr indent="-228600" algn="l" marL="1600200" rtl="0">
              <a:spcBef>
                <a:spcPts val="360"/>
              </a:spcBef>
              <a:buClr>
                <a:schemeClr val="dk2"/>
              </a:buClr>
              <a:buSzPct val="166666"/>
              <a:buFont typeface="Arial"/>
              <a:buChar char="•"/>
              <a:defRPr i="0" baseline="0" strike="noStrike" sz="1800" b="0" cap="none" u="none">
                <a:solidFill>
                  <a:schemeClr val="dk2"/>
                </a:solidFill>
                <a:latin typeface="Trebuchet MS"/>
                <a:ea typeface="Trebuchet MS"/>
                <a:cs typeface="Trebuchet MS"/>
                <a:sym typeface="Trebuchet MS"/>
              </a:defRPr>
            </a:lvl4pPr>
            <a:lvl5pPr indent="-228600" algn="l" marL="2057400" rtl="0">
              <a:spcBef>
                <a:spcPts val="360"/>
              </a:spcBef>
              <a:buClr>
                <a:schemeClr val="dk2"/>
              </a:buClr>
              <a:buSzPct val="100000"/>
              <a:buFont typeface="Courier New"/>
              <a:buChar char="o"/>
              <a:defRPr i="0" baseline="0" strike="noStrike" sz="1800" b="0" cap="none" u="none">
                <a:solidFill>
                  <a:schemeClr val="dk2"/>
                </a:solidFill>
                <a:latin typeface="Trebuchet MS"/>
                <a:ea typeface="Trebuchet MS"/>
                <a:cs typeface="Trebuchet MS"/>
                <a:sym typeface="Trebuchet MS"/>
              </a:defRPr>
            </a:lvl5pPr>
            <a:lvl6pPr indent="-228600" algn="l" marL="2514600" rtl="0">
              <a:spcBef>
                <a:spcPts val="360"/>
              </a:spcBef>
              <a:buClr>
                <a:schemeClr val="dk2"/>
              </a:buClr>
              <a:buSzPct val="100000"/>
              <a:buFont typeface="Wingdings"/>
              <a:buChar char="§"/>
              <a:defRPr i="0" baseline="0" strike="noStrike" sz="1800" b="0" cap="none" u="none">
                <a:solidFill>
                  <a:schemeClr val="dk2"/>
                </a:solidFill>
                <a:latin typeface="Trebuchet MS"/>
                <a:ea typeface="Trebuchet MS"/>
                <a:cs typeface="Trebuchet MS"/>
                <a:sym typeface="Trebuchet MS"/>
              </a:defRPr>
            </a:lvl6pPr>
            <a:lvl7pPr indent="-228600" algn="l" marL="2971800" rtl="0">
              <a:spcBef>
                <a:spcPts val="360"/>
              </a:spcBef>
              <a:buClr>
                <a:schemeClr val="dk2"/>
              </a:buClr>
              <a:buSzPct val="166666"/>
              <a:buFont typeface="Arial"/>
              <a:buChar char="•"/>
              <a:defRPr i="0" baseline="0" strike="noStrike" sz="1800" b="0" cap="none" u="none">
                <a:solidFill>
                  <a:schemeClr val="dk2"/>
                </a:solidFill>
                <a:latin typeface="Trebuchet MS"/>
                <a:ea typeface="Trebuchet MS"/>
                <a:cs typeface="Trebuchet MS"/>
                <a:sym typeface="Trebuchet MS"/>
              </a:defRPr>
            </a:lvl7pPr>
            <a:lvl8pPr indent="-228600" algn="l" marL="3429000" rtl="0">
              <a:spcBef>
                <a:spcPts val="360"/>
              </a:spcBef>
              <a:buClr>
                <a:schemeClr val="dk2"/>
              </a:buClr>
              <a:buSzPct val="100000"/>
              <a:buFont typeface="Courier New"/>
              <a:buChar char="o"/>
              <a:defRPr i="0" baseline="0" strike="noStrike" sz="1800" b="0" cap="none" u="none">
                <a:solidFill>
                  <a:schemeClr val="dk2"/>
                </a:solidFill>
                <a:latin typeface="Trebuchet MS"/>
                <a:ea typeface="Trebuchet MS"/>
                <a:cs typeface="Trebuchet MS"/>
                <a:sym typeface="Trebuchet MS"/>
              </a:defRPr>
            </a:lvl8pPr>
            <a:lvl9pPr indent="-228600" algn="l" marL="3886200" rtl="0">
              <a:spcBef>
                <a:spcPts val="360"/>
              </a:spcBef>
              <a:buClr>
                <a:schemeClr val="dk2"/>
              </a:buClr>
              <a:buSzPct val="100000"/>
              <a:buFont typeface="Wingdings"/>
              <a:buChar char="§"/>
              <a:defRPr i="0" baseline="0" strike="noStrike" sz="1800" b="0" cap="none" u="none">
                <a:solidFill>
                  <a:schemeClr val="dk2"/>
                </a:solidFill>
                <a:latin typeface="Trebuchet MS"/>
                <a:ea typeface="Trebuchet MS"/>
                <a:cs typeface="Trebuchet MS"/>
                <a:sym typeface="Trebuchet MS"/>
              </a:defRPr>
            </a:lvl9pPr>
          </a:lstStyle>
          <a:p/>
        </p:txBody>
      </p:sp>
    </p:spTree>
  </p:cSld>
  <p:clrMap accent6="accent6" tx2="lt2" bg2="dk2" accent5="accent5" tx1="dk1" bg1="lt1" accent4="accent4" accent3="accent3" accent2="accent2" accent1="accent1" folHlink="folHlink" hlink="hlink"/>
  <p:sldLayoutIdLst>
    <p:sldLayoutId id="2147483648" r:id="rId1"/>
    <p:sldLayoutId id="2147483649" r:id="rId2"/>
    <p:sldLayoutId id="2147483650" r:id="rId3"/>
    <p:sldLayoutId id="2147483651" r:id="rId4"/>
    <p:sldLayoutId id="2147483652" r:id="rId5"/>
    <p:sldLayoutId id="2147483653" r:id="rId6"/>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a:lvl3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3pPr>
      <a:lvl4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4pPr>
      <a:lvl5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5pPr>
      <a:lvl6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6pPr>
      <a:lvl7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7pPr>
      <a:lvl8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8pPr>
      <a:lvl9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a:lvl3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3pPr>
      <a:lvl4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4pPr>
      <a:lvl5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5pPr>
      <a:lvl6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6pPr>
      <a:lvl7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7pPr>
      <a:lvl8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8pPr>
      <a:lvl9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name="Shape 35" id="35"/>
        <p:cNvGrpSpPr/>
        <p:nvPr/>
      </p:nvGrpSpPr>
      <p:grpSpPr>
        <a:xfrm>
          <a:off y="0" x="0"/>
          <a:ext cy="0" cx="0"/>
          <a:chOff y="0" x="0"/>
          <a:chExt cy="0" cx="0"/>
        </a:xfrm>
      </p:grpSpPr>
      <p:sp>
        <p:nvSpPr>
          <p:cNvPr name="Shape 36" id="36"/>
          <p:cNvSpPr txBox="1"/>
          <p:nvPr>
            <p:ph type="title"/>
          </p:nvPr>
        </p:nvSpPr>
        <p:spPr>
          <a:xfrm>
            <a:off y="274637" x="457200"/>
            <a:ext cy="1143000" cx="8229600"/>
          </a:xfrm>
          <a:prstGeom prst="rect">
            <a:avLst/>
          </a:prstGeom>
          <a:noFill/>
          <a:ln>
            <a:noFill/>
          </a:ln>
        </p:spPr>
        <p:txBody>
          <a:bodyPr bIns="91425" tIns="91425" lIns="91425" anchor="b" anchorCtr="0" rIns="91425"/>
          <a:lstStyle>
            <a:lvl1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1pPr>
            <a:lvl2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2pPr>
            <a:lvl3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3pPr>
            <a:lvl4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4pPr>
            <a:lvl5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5pPr>
            <a:lvl6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6pPr>
            <a:lvl7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7pPr>
            <a:lvl8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8pPr>
            <a:lvl9pPr indent="228600" algn="l" marL="0" rtl="0">
              <a:spcBef>
                <a:spcPts val="0"/>
              </a:spcBef>
              <a:buClr>
                <a:schemeClr val="dk1"/>
              </a:buClr>
              <a:buSzPct val="100000"/>
              <a:buFont typeface="Arial"/>
              <a:buNone/>
              <a:defRPr i="0" baseline="0" strike="noStrike" sz="3600" b="1" cap="none" u="none">
                <a:solidFill>
                  <a:schemeClr val="dk1"/>
                </a:solidFill>
                <a:latin typeface="Arial"/>
                <a:ea typeface="Arial"/>
                <a:cs typeface="Arial"/>
                <a:sym typeface="Arial"/>
              </a:defRPr>
            </a:lvl9pPr>
          </a:lstStyle>
          <a:p/>
        </p:txBody>
      </p:sp>
      <p:sp>
        <p:nvSpPr>
          <p:cNvPr name="Shape 37" id="37"/>
          <p:cNvSpPr txBox="1"/>
          <p:nvPr>
            <p:ph type="body" idx="1"/>
          </p:nvPr>
        </p:nvSpPr>
        <p:spPr>
          <a:xfrm>
            <a:off y="1600200" x="457200"/>
            <a:ext cy="4967574" cx="8229600"/>
          </a:xfrm>
          <a:prstGeom prst="rect">
            <a:avLst/>
          </a:prstGeom>
          <a:noFill/>
          <a:ln>
            <a:noFill/>
          </a:ln>
        </p:spPr>
        <p:txBody>
          <a:bodyPr bIns="91425" tIns="91425" lIns="91425" anchor="t" anchorCtr="0" rIns="91425"/>
          <a:lstStyle>
            <a:lvl1pPr indent="-342900" algn="l" marL="342900" rtl="0">
              <a:spcBef>
                <a:spcPts val="600"/>
              </a:spcBef>
              <a:buClr>
                <a:schemeClr val="dk1"/>
              </a:buClr>
              <a:buSzPct val="166666"/>
              <a:buFont typeface="Arial"/>
              <a:buChar char="•"/>
              <a:defRPr i="0" baseline="0" strike="noStrike" sz="3000" b="0" cap="none" u="none">
                <a:solidFill>
                  <a:schemeClr val="dk1"/>
                </a:solidFill>
                <a:latin typeface="Arial"/>
                <a:ea typeface="Arial"/>
                <a:cs typeface="Arial"/>
                <a:sym typeface="Arial"/>
              </a:defRPr>
            </a:lvl1pPr>
            <a:lvl2pPr indent="-285750" algn="l" marL="742950" rtl="0">
              <a:spcBef>
                <a:spcPts val="480"/>
              </a:spcBef>
              <a:buClr>
                <a:schemeClr val="dk1"/>
              </a:buClr>
              <a:buSzPct val="100000"/>
              <a:buFont typeface="Courier New"/>
              <a:buChar char="o"/>
              <a:defRPr i="0" baseline="0" strike="noStrike" sz="2400" b="0" cap="none" u="none">
                <a:solidFill>
                  <a:schemeClr val="dk1"/>
                </a:solidFill>
                <a:latin typeface="Arial"/>
                <a:ea typeface="Arial"/>
                <a:cs typeface="Arial"/>
                <a:sym typeface="Arial"/>
              </a:defRPr>
            </a:lvl2pPr>
            <a:lvl3pPr indent="-228600" algn="l" marL="1143000" rtl="0">
              <a:spcBef>
                <a:spcPts val="480"/>
              </a:spcBef>
              <a:buClr>
                <a:schemeClr val="dk1"/>
              </a:buClr>
              <a:buSzPct val="100000"/>
              <a:buFont typeface="Wingdings"/>
              <a:buChar char="§"/>
              <a:defRPr i="0" baseline="0" strike="noStrike" sz="2400" b="0" cap="none" u="none">
                <a:solidFill>
                  <a:schemeClr val="dk1"/>
                </a:solidFill>
                <a:latin typeface="Arial"/>
                <a:ea typeface="Arial"/>
                <a:cs typeface="Arial"/>
                <a:sym typeface="Arial"/>
              </a:defRPr>
            </a:lvl3pPr>
            <a:lvl4pPr indent="-228600" algn="l" marL="1600200" rtl="0">
              <a:spcBef>
                <a:spcPts val="360"/>
              </a:spcBef>
              <a:buClr>
                <a:schemeClr val="dk1"/>
              </a:buClr>
              <a:buSzPct val="166666"/>
              <a:buFont typeface="Arial"/>
              <a:buChar char="•"/>
              <a:defRPr i="0" baseline="0" strike="noStrike" sz="1800" b="0" cap="none" u="none">
                <a:solidFill>
                  <a:schemeClr val="dk1"/>
                </a:solidFill>
                <a:latin typeface="Arial"/>
                <a:ea typeface="Arial"/>
                <a:cs typeface="Arial"/>
                <a:sym typeface="Arial"/>
              </a:defRPr>
            </a:lvl4pPr>
            <a:lvl5pPr indent="-228600" algn="l" marL="2057400" rtl="0">
              <a:spcBef>
                <a:spcPts val="360"/>
              </a:spcBef>
              <a:buClr>
                <a:schemeClr val="dk1"/>
              </a:buClr>
              <a:buSzPct val="100000"/>
              <a:buFont typeface="Courier New"/>
              <a:buChar char="o"/>
              <a:defRPr i="0" baseline="0" strike="noStrike" sz="1800" b="0" cap="none" u="none">
                <a:solidFill>
                  <a:schemeClr val="dk1"/>
                </a:solidFill>
                <a:latin typeface="Arial"/>
                <a:ea typeface="Arial"/>
                <a:cs typeface="Arial"/>
                <a:sym typeface="Arial"/>
              </a:defRPr>
            </a:lvl5pPr>
            <a:lvl6pPr indent="-228600" algn="l" marL="2514600" rtl="0">
              <a:spcBef>
                <a:spcPts val="360"/>
              </a:spcBef>
              <a:buClr>
                <a:schemeClr val="dk1"/>
              </a:buClr>
              <a:buSzPct val="100000"/>
              <a:buFont typeface="Wingdings"/>
              <a:buChar char="§"/>
              <a:defRPr i="0" baseline="0" strike="noStrike" sz="1800" b="0" cap="none" u="none">
                <a:solidFill>
                  <a:schemeClr val="dk1"/>
                </a:solidFill>
                <a:latin typeface="Arial"/>
                <a:ea typeface="Arial"/>
                <a:cs typeface="Arial"/>
                <a:sym typeface="Arial"/>
              </a:defRPr>
            </a:lvl6pPr>
            <a:lvl7pPr indent="-228600" algn="l" marL="2971800" rtl="0">
              <a:spcBef>
                <a:spcPts val="360"/>
              </a:spcBef>
              <a:buClr>
                <a:schemeClr val="dk1"/>
              </a:buClr>
              <a:buSzPct val="166666"/>
              <a:buFont typeface="Arial"/>
              <a:buChar char="•"/>
              <a:defRPr i="0" baseline="0" strike="noStrike" sz="1800" b="0" cap="none" u="none">
                <a:solidFill>
                  <a:schemeClr val="dk1"/>
                </a:solidFill>
                <a:latin typeface="Arial"/>
                <a:ea typeface="Arial"/>
                <a:cs typeface="Arial"/>
                <a:sym typeface="Arial"/>
              </a:defRPr>
            </a:lvl7pPr>
            <a:lvl8pPr indent="-228600" algn="l" marL="3429000" rtl="0">
              <a:spcBef>
                <a:spcPts val="360"/>
              </a:spcBef>
              <a:buClr>
                <a:schemeClr val="dk1"/>
              </a:buClr>
              <a:buSzPct val="100000"/>
              <a:buFont typeface="Courier New"/>
              <a:buChar char="o"/>
              <a:defRPr i="0" baseline="0" strike="noStrike" sz="1800" b="0" cap="none" u="none">
                <a:solidFill>
                  <a:schemeClr val="dk1"/>
                </a:solidFill>
                <a:latin typeface="Arial"/>
                <a:ea typeface="Arial"/>
                <a:cs typeface="Arial"/>
                <a:sym typeface="Arial"/>
              </a:defRPr>
            </a:lvl8pPr>
            <a:lvl9pPr indent="-228600" algn="l" marL="3886200" rtl="0">
              <a:spcBef>
                <a:spcPts val="360"/>
              </a:spcBef>
              <a:buClr>
                <a:schemeClr val="dk1"/>
              </a:buClr>
              <a:buSzPct val="100000"/>
              <a:buFont typeface="Wingdings"/>
              <a:buChar char="§"/>
              <a:defRPr i="0" baseline="0" strike="noStrike" sz="1800" b="0" cap="none" u="none">
                <a:solidFill>
                  <a:schemeClr val="dk1"/>
                </a:solidFill>
                <a:latin typeface="Arial"/>
                <a:ea typeface="Arial"/>
                <a:cs typeface="Arial"/>
                <a:sym typeface="Arial"/>
              </a:defRPr>
            </a:lvl9pPr>
          </a:lstStyle>
          <a:p/>
        </p:txBody>
      </p:sp>
    </p:spTree>
  </p:cSld>
  <p:clrMap accent6="accent6" tx2="lt2" bg2="dk2" accent5="accent5" tx1="dk1" bg1="lt1" accent4="accent4" accent3="accent3" accent2="accent2" accent1="accent1" folHlink="folHlink" hlink="hlink"/>
  <p:sldLayoutIdLst>
    <p:sldLayoutId id="2147483654" r:id="rId1"/>
    <p:sldLayoutId id="2147483655" r:id="rId2"/>
    <p:sldLayoutId id="2147483656" r:id="rId3"/>
    <p:sldLayoutId id="2147483657" r:id="rId4"/>
    <p:sldLayoutId id="2147483658" r:id="rId5"/>
    <p:sldLayoutId id="2147483659" r:id="rId6"/>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a:lvl3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3pPr>
      <a:lvl4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4pPr>
      <a:lvl5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5pPr>
      <a:lvl6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6pPr>
      <a:lvl7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7pPr>
      <a:lvl8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8pPr>
      <a:lvl9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a:lvl3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3pPr>
      <a:lvl4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4pPr>
      <a:lvl5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5pPr>
      <a:lvl6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6pPr>
      <a:lvl7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7pPr>
      <a:lvl8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8pPr>
      <a:lvl9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Type="http://schemas.openxmlformats.org/officeDocument/2006/relationships/notesSlide" Id="rId2" Target="../notesSlides/notesSlide1.xml"/><Relationship Type="http://schemas.openxmlformats.org/officeDocument/2006/relationships/slideLayout" Id="rId1" Target="../slideLayouts/slideLayout1.xml"/></Relationships>
</file>

<file path=ppt/slides/_rels/slide2.xml.rels><?xml version="1.0" encoding="UTF-8" standalone="yes"?><Relationships xmlns="http://schemas.openxmlformats.org/package/2006/relationships"><Relationship Type="http://schemas.openxmlformats.org/officeDocument/2006/relationships/notesSlide" Id="rId2" Target="../notesSlides/notesSlide2.xml"/><Relationship Type="http://schemas.openxmlformats.org/officeDocument/2006/relationships/slideLayout" Id="rId1" Target="../slideLayouts/slideLayout2.xml"/><Relationship Type="http://schemas.openxmlformats.org/officeDocument/2006/relationships/image" Id="rId4" Target="../media/image05.png"/><Relationship Type="http://schemas.openxmlformats.org/officeDocument/2006/relationships/image" Id="rId3" Target="../media/image00.gif"/></Relationships>
</file>

<file path=ppt/slides/_rels/slide3.xml.rels><?xml version="1.0" encoding="UTF-8" standalone="yes"?><Relationships xmlns="http://schemas.openxmlformats.org/package/2006/relationships"><Relationship Type="http://schemas.openxmlformats.org/officeDocument/2006/relationships/notesSlide" Id="rId2" Target="../notesSlides/notesSlide3.xml"/><Relationship Type="http://schemas.openxmlformats.org/officeDocument/2006/relationships/slideLayout" Id="rId1" Target="../slideLayouts/slideLayout2.xml"/><Relationship Type="http://schemas.openxmlformats.org/officeDocument/2006/relationships/image" Id="rId3" Target="../media/image04.jpg"/></Relationships>
</file>

<file path=ppt/slides/_rels/slide4.xml.rels><?xml version="1.0" encoding="UTF-8" standalone="yes"?><Relationships xmlns="http://schemas.openxmlformats.org/package/2006/relationships"><Relationship Type="http://schemas.openxmlformats.org/officeDocument/2006/relationships/notesSlide" Id="rId2" Target="../notesSlides/notesSlide4.xml"/><Relationship Type="http://schemas.openxmlformats.org/officeDocument/2006/relationships/slideLayout" Id="rId1" Target="../slideLayouts/slideLayout2.xml"/><Relationship Type="http://schemas.openxmlformats.org/officeDocument/2006/relationships/image" Id="rId4" Target="../media/image02.jpg"/><Relationship Type="http://schemas.openxmlformats.org/officeDocument/2006/relationships/image" Id="rId3" Target="../media/image03.jpg"/></Relationships>
</file>

<file path=ppt/slides/_rels/slide5.xml.rels><?xml version="1.0" encoding="UTF-8" standalone="yes"?><Relationships xmlns="http://schemas.openxmlformats.org/package/2006/relationships"><Relationship Type="http://schemas.openxmlformats.org/officeDocument/2006/relationships/notesSlide" Id="rId2" Target="../notesSlides/notesSlide5.xml"/><Relationship Type="http://schemas.openxmlformats.org/officeDocument/2006/relationships/slideLayout" Id="rId1" Target="../slideLayouts/slideLayout2.xml"/><Relationship Type="http://schemas.openxmlformats.org/officeDocument/2006/relationships/image" Id="rId3" Target="../media/image01.jpg"/></Relationships>
</file>

<file path=ppt/slides/_rels/slide6.xml.rels><?xml version="1.0" encoding="UTF-8" standalone="yes"?><Relationships xmlns="http://schemas.openxmlformats.org/package/2006/relationships"><Relationship Type="http://schemas.openxmlformats.org/officeDocument/2006/relationships/notesSlide" Id="rId2" Target="../notesSlides/notesSlide6.xml"/><Relationship Type="http://schemas.openxmlformats.org/officeDocument/2006/relationships/slideLayout" Id="rId1" Target="../slideLayouts/slideLayout2.xml"/><Relationship Type="http://schemas.openxmlformats.org/officeDocument/2006/relationships/image" Id="rId4" Target="../media/image06.jpg"/><Relationship Type="http://schemas.openxmlformats.org/officeDocument/2006/relationships/image" Id="rId3" Target="../media/image07.jpg"/></Relationships>
</file>

<file path=ppt/slides/_rels/slide7.xml.rels><?xml version="1.0" encoding="UTF-8" standalone="yes"?><Relationships xmlns="http://schemas.openxmlformats.org/package/2006/relationships"><Relationship Type="http://schemas.openxmlformats.org/officeDocument/2006/relationships/notesSlide" Id="rId2" Target="../notesSlides/notesSlide7.xml"/><Relationship Type="http://schemas.openxmlformats.org/officeDocument/2006/relationships/slideLayout" Id="rId1" Target="../slideLayouts/slideLayout2.xml"/></Relationships>
</file>

<file path=ppt/slides/_rels/slide8.xml.rels><?xml version="1.0" encoding="UTF-8" standalone="yes"?><Relationships xmlns="http://schemas.openxmlformats.org/package/2006/relationships"><Relationship Type="http://schemas.openxmlformats.org/officeDocument/2006/relationships/notesSlide" Id="rId2" Target="../notesSlides/notesSlide8.xml"/><Relationship Type="http://schemas.openxmlformats.org/officeDocument/2006/relationships/slideLayout" Id="rId1"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53" id="53"/>
        <p:cNvGrpSpPr/>
        <p:nvPr/>
      </p:nvGrpSpPr>
      <p:grpSpPr>
        <a:xfrm>
          <a:off y="0" x="0"/>
          <a:ext cy="0" cx="0"/>
          <a:chOff y="0" x="0"/>
          <a:chExt cy="0" cx="0"/>
        </a:xfrm>
      </p:grpSpPr>
      <p:sp>
        <p:nvSpPr>
          <p:cNvPr name="Shape 54" id="54"/>
          <p:cNvSpPr txBox="1"/>
          <p:nvPr>
            <p:ph type="ctrTitle"/>
          </p:nvPr>
        </p:nvSpPr>
        <p:spPr>
          <a:xfrm>
            <a:off y="995251" x="685800"/>
            <a:ext cy="1544700" cx="5258700"/>
          </a:xfrm>
          <a:prstGeom prst="rect">
            <a:avLst/>
          </a:prstGeom>
        </p:spPr>
        <p:txBody>
          <a:bodyPr bIns="91425" tIns="91425" lIns="91425" anchor="b" anchorCtr="0" rIns="91425">
            <a:spAutoFit/>
          </a:bodyPr>
          <a:lstStyle/>
          <a:p>
            <a:pPr>
              <a:buNone/>
            </a:pPr>
            <a:r>
              <a:rPr lang="en"/>
              <a:t>Auvergne</a:t>
            </a:r>
          </a:p>
        </p:txBody>
      </p:sp>
      <p:sp>
        <p:nvSpPr>
          <p:cNvPr name="Shape 55" id="55"/>
          <p:cNvSpPr txBox="1"/>
          <p:nvPr>
            <p:ph type="subTitle" idx="1"/>
          </p:nvPr>
        </p:nvSpPr>
        <p:spPr>
          <a:xfrm>
            <a:off y="2648555" x="685800"/>
            <a:ext cy="1030200" cx="5258700"/>
          </a:xfrm>
          <a:prstGeom prst="rect">
            <a:avLst/>
          </a:prstGeom>
        </p:spPr>
        <p:txBody>
          <a:bodyPr bIns="91425" tIns="91425" lIns="91425" anchor="t" anchorCtr="0" rIns="91425">
            <a:spAutoFit/>
          </a:bodyPr>
          <a:lstStyle/>
          <a:p>
            <a:pPr>
              <a:buNone/>
            </a:pPr>
            <a:r>
              <a:rPr lang="en"/>
              <a:t>Alyssa Pope</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59" id="59"/>
        <p:cNvGrpSpPr/>
        <p:nvPr/>
      </p:nvGrpSpPr>
      <p:grpSpPr>
        <a:xfrm>
          <a:off y="0" x="0"/>
          <a:ext cy="0" cx="0"/>
          <a:chOff y="0" x="0"/>
          <a:chExt cy="0" cx="0"/>
        </a:xfrm>
      </p:grpSpPr>
      <p:sp>
        <p:nvSpPr>
          <p:cNvPr name="Shape 60" id="60"/>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Auvergne</a:t>
            </a:r>
          </a:p>
        </p:txBody>
      </p:sp>
      <p:sp>
        <p:nvSpPr>
          <p:cNvPr name="Shape 61" id="61"/>
          <p:cNvSpPr txBox="1"/>
          <p:nvPr>
            <p:ph type="body" idx="1"/>
          </p:nvPr>
        </p:nvSpPr>
        <p:spPr>
          <a:xfrm>
            <a:off y="1600200" x="457200"/>
            <a:ext cy="4967700" cx="8229600"/>
          </a:xfrm>
          <a:prstGeom prst="rect">
            <a:avLst/>
          </a:prstGeom>
        </p:spPr>
        <p:txBody>
          <a:bodyPr bIns="91425" tIns="91425" lIns="91425" anchor="t" anchorCtr="0" rIns="91425">
            <a:spAutoFit/>
          </a:bodyPr>
          <a:lstStyle/>
          <a:p>
            <a:pPr rtl="0" lvl="0">
              <a:buNone/>
            </a:pPr>
            <a:r>
              <a:rPr lang="en"/>
              <a:t>Sa capitale: Clermont-Ferrand</a:t>
            </a:r>
          </a:p>
          <a:p>
            <a:pPr rtl="0" lvl="0">
              <a:buNone/>
            </a:pPr>
            <a:r>
              <a:rPr lang="en"/>
              <a:t>Son drapeau:</a:t>
            </a:r>
          </a:p>
          <a:p>
            <a:r>
              <a:t/>
            </a:r>
          </a:p>
          <a:p>
            <a:r>
              <a:t/>
            </a:r>
          </a:p>
          <a:p>
            <a:pPr rtl="0" lvl="0">
              <a:buNone/>
            </a:pPr>
            <a:r>
              <a:rPr lang="en"/>
              <a:t>					et blason:</a:t>
            </a:r>
          </a:p>
          <a:p>
            <a:r>
              <a:t/>
            </a:r>
          </a:p>
          <a:p>
            <a:r>
              <a:t/>
            </a:r>
          </a:p>
          <a:p>
            <a:r>
              <a:t/>
            </a:r>
          </a:p>
          <a:p>
            <a:r>
              <a:t/>
            </a:r>
          </a:p>
        </p:txBody>
      </p:sp>
      <p:sp>
        <p:nvSpPr>
          <p:cNvPr name="Shape 62" id="62"/>
          <p:cNvSpPr/>
          <p:nvPr/>
        </p:nvSpPr>
        <p:spPr>
          <a:xfrm>
            <a:off y="2395358" x="3465576"/>
            <a:ext cy="1326562" cx="2212847"/>
          </a:xfrm>
          <a:prstGeom prst="rect">
            <a:avLst/>
          </a:prstGeom>
          <a:blipFill>
            <a:blip r:embed="rId3"/>
            <a:stretch>
              <a:fillRect/>
            </a:stretch>
          </a:blipFill>
          <a:ln>
            <a:noFill/>
          </a:ln>
        </p:spPr>
      </p:sp>
      <p:sp>
        <p:nvSpPr>
          <p:cNvPr name="Shape 63" id="63"/>
          <p:cNvSpPr/>
          <p:nvPr/>
        </p:nvSpPr>
        <p:spPr>
          <a:xfrm>
            <a:off y="4538950" x="3648330"/>
            <a:ext cy="1963807" cx="1772889"/>
          </a:xfrm>
          <a:prstGeom prst="rect">
            <a:avLst/>
          </a:prstGeom>
          <a:blipFill>
            <a:blip r:embed="rId4"/>
            <a:stretch>
              <a:fillRect/>
            </a:stretch>
          </a:blipFill>
          <a:ln>
            <a:noFill/>
          </a:ln>
        </p:spPr>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67" id="67"/>
        <p:cNvGrpSpPr/>
        <p:nvPr/>
      </p:nvGrpSpPr>
      <p:grpSpPr>
        <a:xfrm>
          <a:off y="0" x="0"/>
          <a:ext cy="0" cx="0"/>
          <a:chOff y="0" x="0"/>
          <a:chExt cy="0" cx="0"/>
        </a:xfrm>
      </p:grpSpPr>
      <p:sp>
        <p:nvSpPr>
          <p:cNvPr name="Shape 68" id="68"/>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Auvergne's Géographique</a:t>
            </a:r>
          </a:p>
        </p:txBody>
      </p:sp>
      <p:sp>
        <p:nvSpPr>
          <p:cNvPr name="Shape 69" id="69"/>
          <p:cNvSpPr txBox="1"/>
          <p:nvPr>
            <p:ph type="body" idx="1"/>
          </p:nvPr>
        </p:nvSpPr>
        <p:spPr>
          <a:xfrm>
            <a:off y="1590900" x="419975"/>
            <a:ext cy="4967700" cx="8229600"/>
          </a:xfrm>
          <a:prstGeom prst="rect">
            <a:avLst/>
          </a:prstGeom>
        </p:spPr>
        <p:txBody>
          <a:bodyPr bIns="91425" tIns="91425" lIns="91425" anchor="t" anchorCtr="0" rIns="91425">
            <a:spAutoFit/>
          </a:bodyPr>
          <a:lstStyle/>
          <a:p>
            <a:pPr>
              <a:buNone/>
            </a:pPr>
            <a:r>
              <a:rPr lang="en"/>
              <a:t>Auvergne a beacoup de montagnes, de lacs, de forêts, et rivières. Quelques volcans aussi! Personnes aiment fair du ski parce que de montagnes avoir de la neige. Qui est Auvergne's la grande montagne!</a:t>
            </a:r>
          </a:p>
        </p:txBody>
      </p:sp>
      <p:sp>
        <p:nvSpPr>
          <p:cNvPr name="Shape 70" id="70"/>
          <p:cNvSpPr/>
          <p:nvPr/>
        </p:nvSpPr>
        <p:spPr>
          <a:xfrm>
            <a:off y="4098725" x="2929100"/>
            <a:ext cy="2164377" cx="3257900"/>
          </a:xfrm>
          <a:prstGeom prst="rect">
            <a:avLst/>
          </a:prstGeom>
          <a:blipFill>
            <a:blip r:embed="rId3"/>
            <a:stretch>
              <a:fillRect/>
            </a:stretch>
          </a:blipFill>
          <a:ln>
            <a:noFill/>
          </a:ln>
        </p:spPr>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74" id="74"/>
        <p:cNvGrpSpPr/>
        <p:nvPr/>
      </p:nvGrpSpPr>
      <p:grpSpPr>
        <a:xfrm>
          <a:off y="0" x="0"/>
          <a:ext cy="0" cx="0"/>
          <a:chOff y="0" x="0"/>
          <a:chExt cy="0" cx="0"/>
        </a:xfrm>
      </p:grpSpPr>
      <p:sp>
        <p:nvSpPr>
          <p:cNvPr name="Shape 75" id="75"/>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Auvergne's Politique</a:t>
            </a:r>
          </a:p>
        </p:txBody>
      </p:sp>
      <p:sp>
        <p:nvSpPr>
          <p:cNvPr name="Shape 76" id="76"/>
          <p:cNvSpPr txBox="1"/>
          <p:nvPr>
            <p:ph type="body" idx="1"/>
          </p:nvPr>
        </p:nvSpPr>
        <p:spPr>
          <a:xfrm>
            <a:off y="1600200" x="457200"/>
            <a:ext cy="4967700" cx="8229600"/>
          </a:xfrm>
          <a:prstGeom prst="rect">
            <a:avLst/>
          </a:prstGeom>
        </p:spPr>
        <p:txBody>
          <a:bodyPr bIns="91425" tIns="91425" lIns="91425" anchor="t" anchorCtr="0" rIns="91425">
            <a:spAutoFit/>
          </a:bodyPr>
          <a:lstStyle/>
          <a:p>
            <a:pPr rtl="0" lvl="0">
              <a:buNone/>
            </a:pPr>
            <a:r>
              <a:rPr lang="en"/>
              <a:t>Le ville principale en Auvergne est Clermont-Ferrand.</a:t>
            </a:r>
          </a:p>
          <a:p>
            <a:pPr>
              <a:buNone/>
            </a:pPr>
            <a:r>
              <a:rPr lang="en"/>
              <a:t>Les produits en Auvergne sont le fromage, les vaches, des légumes, et les fruits.</a:t>
            </a:r>
          </a:p>
        </p:txBody>
      </p:sp>
      <p:sp>
        <p:nvSpPr>
          <p:cNvPr name="Shape 77" id="77"/>
          <p:cNvSpPr/>
          <p:nvPr/>
        </p:nvSpPr>
        <p:spPr>
          <a:xfrm>
            <a:off y="3802775" x="2182600"/>
            <a:ext cy="2286000" cx="3048000"/>
          </a:xfrm>
          <a:prstGeom prst="rect">
            <a:avLst/>
          </a:prstGeom>
          <a:blipFill>
            <a:blip r:embed="rId3"/>
            <a:stretch>
              <a:fillRect/>
            </a:stretch>
          </a:blipFill>
          <a:ln>
            <a:noFill/>
          </a:ln>
        </p:spPr>
      </p:sp>
      <p:sp>
        <p:nvSpPr>
          <p:cNvPr name="Shape 78" id="78"/>
          <p:cNvSpPr/>
          <p:nvPr/>
        </p:nvSpPr>
        <p:spPr>
          <a:xfrm>
            <a:off y="359800" x="6879121"/>
            <a:ext cy="1833990" cx="1807679"/>
          </a:xfrm>
          <a:prstGeom prst="rect">
            <a:avLst/>
          </a:prstGeom>
          <a:blipFill>
            <a:blip r:embed="rId4"/>
            <a:stretch>
              <a:fillRect/>
            </a:stretch>
          </a:blipFill>
          <a:ln>
            <a:noFill/>
          </a:ln>
        </p:spPr>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82" id="82"/>
        <p:cNvGrpSpPr/>
        <p:nvPr/>
      </p:nvGrpSpPr>
      <p:grpSpPr>
        <a:xfrm>
          <a:off y="0" x="0"/>
          <a:ext cy="0" cx="0"/>
          <a:chOff y="0" x="0"/>
          <a:chExt cy="0" cx="0"/>
        </a:xfrm>
      </p:grpSpPr>
      <p:sp>
        <p:nvSpPr>
          <p:cNvPr name="Shape 83" id="83"/>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Auvergne Histoire </a:t>
            </a:r>
          </a:p>
        </p:txBody>
      </p:sp>
      <p:sp>
        <p:nvSpPr>
          <p:cNvPr name="Shape 84" id="84"/>
          <p:cNvSpPr txBox="1"/>
          <p:nvPr>
            <p:ph type="body" idx="1"/>
          </p:nvPr>
        </p:nvSpPr>
        <p:spPr>
          <a:xfrm>
            <a:off y="1600200" x="457200"/>
            <a:ext cy="4967700" cx="8229600"/>
          </a:xfrm>
          <a:prstGeom prst="rect">
            <a:avLst/>
          </a:prstGeom>
        </p:spPr>
        <p:txBody>
          <a:bodyPr bIns="91425" tIns="91425" lIns="91425" anchor="t" anchorCtr="0" rIns="91425">
            <a:spAutoFit/>
          </a:bodyPr>
          <a:lstStyle/>
          <a:p>
            <a:pPr rtl="0" lvl="0">
              <a:buNone/>
            </a:pPr>
            <a:r>
              <a:rPr lang="en"/>
              <a:t>Auvergne n'a pas eu un grand rôle dans la Cent Ans Guerre. Il était défaite par Julius Caesar en 475. </a:t>
            </a:r>
          </a:p>
          <a:p>
            <a:pPr rtl="0" lvl="0">
              <a:buNone/>
            </a:pPr>
            <a:r>
              <a:rPr lang="en"/>
              <a:t>Un agent connu dans la guerre révolutionnaire, Marquis La Fayette, est né en Auvergne.</a:t>
            </a:r>
          </a:p>
          <a:p>
            <a:pPr rtl="0" lvl="0">
              <a:buNone/>
            </a:pPr>
            <a:r>
              <a:rPr lang="en"/>
              <a:t>George Pompidou, Premier ministre de France en 1911, est né en Auvergne aussi.</a:t>
            </a:r>
          </a:p>
          <a:p>
            <a:r>
              <a:t/>
            </a:r>
          </a:p>
        </p:txBody>
      </p:sp>
      <p:sp>
        <p:nvSpPr>
          <p:cNvPr name="Shape 85" id="85"/>
          <p:cNvSpPr txBox="1"/>
          <p:nvPr/>
        </p:nvSpPr>
        <p:spPr>
          <a:xfrm>
            <a:off y="152400" x="152400"/>
            <a:ext cy="3000000" cx="3000000"/>
          </a:xfrm>
          <a:prstGeom prst="rect">
            <a:avLst/>
          </a:prstGeom>
        </p:spPr>
        <p:txBody>
          <a:bodyPr bIns="91425" tIns="91425" lIns="91425" anchor="ctr" anchorCtr="0" rIns="91425">
            <a:spAutoFit/>
          </a:bodyPr>
          <a:lstStyle/>
          <a:p/>
        </p:txBody>
      </p:sp>
      <p:sp>
        <p:nvSpPr>
          <p:cNvPr name="Shape 86" id="86"/>
          <p:cNvSpPr/>
          <p:nvPr/>
        </p:nvSpPr>
        <p:spPr>
          <a:xfrm>
            <a:off y="30854" x="7233353"/>
            <a:ext cy="1630566" cx="1453447"/>
          </a:xfrm>
          <a:prstGeom prst="rect">
            <a:avLst/>
          </a:prstGeom>
          <a:blipFill>
            <a:blip r:embed="rId3"/>
            <a:stretch>
              <a:fillRect/>
            </a:stretch>
          </a:blipFill>
          <a:ln>
            <a:noFill/>
          </a:ln>
        </p:spPr>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90" id="90"/>
        <p:cNvGrpSpPr/>
        <p:nvPr/>
      </p:nvGrpSpPr>
      <p:grpSpPr>
        <a:xfrm>
          <a:off y="0" x="0"/>
          <a:ext cy="0" cx="0"/>
          <a:chOff y="0" x="0"/>
          <a:chExt cy="0" cx="0"/>
        </a:xfrm>
      </p:grpSpPr>
      <p:sp>
        <p:nvSpPr>
          <p:cNvPr name="Shape 91" id="91"/>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Auvergne Culture</a:t>
            </a:r>
          </a:p>
        </p:txBody>
      </p:sp>
      <p:sp>
        <p:nvSpPr>
          <p:cNvPr name="Shape 92" id="92"/>
          <p:cNvSpPr txBox="1"/>
          <p:nvPr>
            <p:ph type="body" idx="1"/>
          </p:nvPr>
        </p:nvSpPr>
        <p:spPr>
          <a:xfrm>
            <a:off y="1600200" x="457200"/>
            <a:ext cy="4967700" cx="8229600"/>
          </a:xfrm>
          <a:prstGeom prst="rect">
            <a:avLst/>
          </a:prstGeom>
        </p:spPr>
        <p:txBody>
          <a:bodyPr bIns="91425" tIns="91425" lIns="91425" anchor="t" anchorCtr="0" rIns="91425">
            <a:spAutoFit/>
          </a:bodyPr>
          <a:lstStyle/>
          <a:p>
            <a:pPr rtl="0" lvl="0">
              <a:buNone/>
            </a:pPr>
            <a:r>
              <a:rPr lang="en"/>
              <a:t>Auvergne spécialité de cuisine est un fromage.</a:t>
            </a:r>
          </a:p>
          <a:p>
            <a:pPr rtl="0" lvl="0">
              <a:buNone/>
            </a:pPr>
            <a:r>
              <a:rPr lang="en"/>
              <a:t>Les fête populaire est La Mangona, c'est un festival pour les cochon et les touristes.</a:t>
            </a:r>
          </a:p>
          <a:p>
            <a:pPr>
              <a:buNone/>
            </a:pPr>
            <a:r>
              <a:rPr lang="en"/>
              <a:t>Il ya beaucoup de rivières pour les touristes à nager, canoe, voile, et le radeau.</a:t>
            </a:r>
          </a:p>
        </p:txBody>
      </p:sp>
      <p:sp>
        <p:nvSpPr>
          <p:cNvPr name="Shape 93" id="93"/>
          <p:cNvSpPr/>
          <p:nvPr/>
        </p:nvSpPr>
        <p:spPr>
          <a:xfrm>
            <a:off y="4267059" x="1300150"/>
            <a:ext cy="2346764" cx="3500839"/>
          </a:xfrm>
          <a:prstGeom prst="rect">
            <a:avLst/>
          </a:prstGeom>
          <a:blipFill>
            <a:blip r:embed="rId3"/>
            <a:stretch>
              <a:fillRect/>
            </a:stretch>
          </a:blipFill>
          <a:ln>
            <a:noFill/>
          </a:ln>
        </p:spPr>
      </p:sp>
      <p:sp>
        <p:nvSpPr>
          <p:cNvPr name="Shape 94" id="94"/>
          <p:cNvSpPr/>
          <p:nvPr/>
        </p:nvSpPr>
        <p:spPr>
          <a:xfrm>
            <a:off y="0" x="5636925"/>
            <a:ext cy="1807361" cx="2708865"/>
          </a:xfrm>
          <a:prstGeom prst="rect">
            <a:avLst/>
          </a:prstGeom>
          <a:blipFill>
            <a:blip r:embed="rId4"/>
            <a:stretch>
              <a:fillRect/>
            </a:stretch>
          </a:blipFill>
          <a:ln>
            <a:noFill/>
          </a:ln>
        </p:spPr>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98" id="98"/>
        <p:cNvGrpSpPr/>
        <p:nvPr/>
      </p:nvGrpSpPr>
      <p:grpSpPr>
        <a:xfrm>
          <a:off y="0" x="0"/>
          <a:ext cy="0" cx="0"/>
          <a:chOff y="0" x="0"/>
          <a:chExt cy="0" cx="0"/>
        </a:xfrm>
      </p:grpSpPr>
      <p:sp>
        <p:nvSpPr>
          <p:cNvPr name="Shape 99" id="99"/>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Raisons pour vous à visiter</a:t>
            </a:r>
          </a:p>
        </p:txBody>
      </p:sp>
      <p:sp>
        <p:nvSpPr>
          <p:cNvPr name="Shape 100" id="100"/>
          <p:cNvSpPr txBox="1"/>
          <p:nvPr>
            <p:ph type="body" idx="1"/>
          </p:nvPr>
        </p:nvSpPr>
        <p:spPr>
          <a:xfrm>
            <a:off y="1600200" x="457200"/>
            <a:ext cy="4967700" cx="8229600"/>
          </a:xfrm>
          <a:prstGeom prst="rect">
            <a:avLst/>
          </a:prstGeom>
        </p:spPr>
        <p:txBody>
          <a:bodyPr bIns="91425" tIns="91425" lIns="91425" anchor="t" anchorCtr="0" rIns="91425">
            <a:spAutoFit/>
          </a:bodyPr>
          <a:lstStyle/>
          <a:p>
            <a:pPr rtl="0" lvl="0">
              <a:buNone/>
            </a:pPr>
            <a:r>
              <a:rPr lang="en"/>
              <a:t>Un, les grands champs et les montagnes jolies.</a:t>
            </a:r>
          </a:p>
          <a:p>
            <a:pPr rtl="0" lvl="0">
              <a:buNone/>
            </a:pPr>
            <a:r>
              <a:rPr lang="en"/>
              <a:t>Deux, Les fromages savoureux et viande délicieux.</a:t>
            </a:r>
          </a:p>
          <a:p>
            <a:pPr rtl="0" lvl="0">
              <a:buNone/>
            </a:pPr>
            <a:r>
              <a:rPr lang="en"/>
              <a:t>Trois, Les festivals de bons et interactif.</a:t>
            </a:r>
          </a:p>
          <a:p>
            <a:pPr rtl="0" lvl="0">
              <a:buNone/>
            </a:pPr>
            <a:r>
              <a:rPr lang="en"/>
              <a:t>Quatre, La riche histoire et des faits intéressants est les volcans et les personnes.</a:t>
            </a:r>
          </a:p>
          <a:p>
            <a:pPr>
              <a:buNone/>
            </a:pPr>
            <a:r>
              <a:rPr lang="en"/>
              <a:t>Et cinq, La nature est partout et une population à faible rend un voyage paisible.</a:t>
            </a: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04" id="104"/>
        <p:cNvGrpSpPr/>
        <p:nvPr/>
      </p:nvGrpSpPr>
      <p:grpSpPr>
        <a:xfrm>
          <a:off y="0" x="0"/>
          <a:ext cy="0" cx="0"/>
          <a:chOff y="0" x="0"/>
          <a:chExt cy="0" cx="0"/>
        </a:xfrm>
      </p:grpSpPr>
      <p:sp>
        <p:nvSpPr>
          <p:cNvPr name="Shape 105" id="105"/>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Bibliographie</a:t>
            </a:r>
          </a:p>
        </p:txBody>
      </p:sp>
      <p:sp>
        <p:nvSpPr>
          <p:cNvPr name="Shape 106" id="106"/>
          <p:cNvSpPr txBox="1"/>
          <p:nvPr>
            <p:ph type="body" idx="1"/>
          </p:nvPr>
        </p:nvSpPr>
        <p:spPr>
          <a:xfrm>
            <a:off y="1600200" x="457200"/>
            <a:ext cy="4967700" cx="8229600"/>
          </a:xfrm>
          <a:prstGeom prst="rect">
            <a:avLst/>
          </a:prstGeom>
        </p:spPr>
        <p:txBody>
          <a:bodyPr bIns="91425" tIns="91425" lIns="91425" anchor="t" anchorCtr="0" rIns="91425">
            <a:spAutoFit/>
          </a:bodyPr>
          <a:lstStyle/>
          <a:p>
            <a:pPr rtl="0" lvl="0">
              <a:buNone/>
            </a:pPr>
            <a:r>
              <a:rPr lang="en"/>
              <a:t>http://www.french-property.com/regions/auvergne/tourism.htm</a:t>
            </a:r>
          </a:p>
          <a:p>
            <a:pPr rtl="0" lvl="0">
              <a:buNone/>
            </a:pPr>
            <a:r>
              <a:rPr lang="en"/>
              <a:t>http://www.lamangona.fr/public/?code=historique</a:t>
            </a:r>
          </a:p>
          <a:p>
            <a:pPr rtl="0" lvl="0">
              <a:buNone/>
            </a:pPr>
            <a:r>
              <a:rPr lang="en"/>
              <a:t>http://www.funtrivia.com/en/subtopics/Do-You-Know-the-Region-Auvergne-267965.html</a:t>
            </a:r>
          </a:p>
          <a:p>
            <a:pPr rtl="0" lvl="0">
              <a:buNone/>
            </a:pPr>
            <a:r>
              <a:rPr lang="en"/>
              <a:t>http://www.french-at-a-touch.com/French_Regions/Auvergne/auvergne_3.htm</a:t>
            </a:r>
          </a:p>
          <a:p>
            <a:pPr>
              <a:buNone/>
            </a:pPr>
            <a:r>
              <a:rPr lang="en"/>
              <a:t>http://www.croq-auvergne.com/</a:t>
            </a:r>
          </a:p>
        </p:txBody>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scaled="1" ang="16200000"/>
        </a:gradFill>
        <a:gradFill rotWithShape="1">
          <a:gsLst>
            <a:gs pos="0">
              <a:schemeClr val="phClr">
                <a:tint val="100000"/>
                <a:shade val="100000"/>
                <a:satMod val="130000"/>
              </a:schemeClr>
            </a:gs>
            <a:gs pos="100000">
              <a:schemeClr val="phClr">
                <a:tint val="50000"/>
                <a:shade val="100000"/>
                <a:satMod val="350000"/>
              </a:schemeClr>
            </a:gs>
          </a:gsLst>
          <a:lin scaled="0" ang="1620000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rotWithShape="0" dir="5400000" dist="20000" blurRad="40000">
              <a:srgbClr val="000000">
                <a:alpha val="38000"/>
              </a:srgbClr>
            </a:outerShdw>
          </a:effectLst>
        </a:effectStyle>
        <a:effectStyle>
          <a:effectLst>
            <a:outerShdw rotWithShape="0" dir="5400000" dist="23000" blurRad="40000">
              <a:srgbClr val="000000">
                <a:alpha val="35000"/>
              </a:srgbClr>
            </a:outerShdw>
          </a:effectLst>
        </a:effectStyle>
        <a:effectStyle>
          <a:effectLst>
            <a:outerShdw rotWithShape="0" dir="5400000" dist="23000" blurRad="40000">
              <a:srgbClr val="000000">
                <a:alpha val="35000"/>
              </a:srgbClr>
            </a:outerShdw>
          </a:effectLst>
          <a:scene3d>
            <a:camera prst="orthographicFront">
              <a:rot rev="0" lat="0" lon="0"/>
            </a:camera>
            <a:lightRig rig="threePt" dir="t">
              <a:rot rev="1200000" lat="0" lon="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t="-80000" r="50000"/>
          </a:path>
        </a:gradFill>
        <a:gradFill rotWithShape="1">
          <a:gsLst>
            <a:gs pos="0">
              <a:schemeClr val="phClr">
                <a:tint val="80000"/>
                <a:satMod val="300000"/>
              </a:schemeClr>
            </a:gs>
            <a:gs pos="100000">
              <a:schemeClr val="phClr">
                <a:shade val="30000"/>
                <a:satMod val="200000"/>
              </a:schemeClr>
            </a:gs>
          </a:gsLst>
          <a:path path="circle">
            <a:fillToRect b="50000" l="50000" t="50000" r="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xmlns:r="http://schemas.openxmlformats.org/officeDocument/2006/relationships">
  <a:themeElements>
    <a:clrScheme name="Custom 424">
      <a:dk1>
        <a:srgbClr val="B0271C"/>
      </a:dk1>
      <a:lt1>
        <a:srgbClr val="FFE8BB"/>
      </a:lt1>
      <a:dk2>
        <a:srgbClr val="374252"/>
      </a:dk2>
      <a:lt2>
        <a:srgbClr val="A5BDC0"/>
      </a:lt2>
      <a:accent1>
        <a:srgbClr val="C0974D"/>
      </a:accent1>
      <a:accent2>
        <a:srgbClr val="E49C5F"/>
      </a:accent2>
      <a:accent3>
        <a:srgbClr val="5D7372"/>
      </a:accent3>
      <a:accent4>
        <a:srgbClr val="B92C00"/>
      </a:accent4>
      <a:accent5>
        <a:srgbClr val="804000"/>
      </a:accent5>
      <a:accent6>
        <a:srgbClr val="A49D80"/>
      </a:accent6>
      <a:hlink>
        <a:srgbClr val="B0271C"/>
      </a:hlink>
      <a:folHlink>
        <a:srgbClr val="5B5F6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scaled="1" ang="16200000"/>
        </a:gradFill>
        <a:gradFill rotWithShape="1">
          <a:gsLst>
            <a:gs pos="0">
              <a:schemeClr val="phClr">
                <a:tint val="100000"/>
                <a:shade val="100000"/>
                <a:satMod val="130000"/>
              </a:schemeClr>
            </a:gs>
            <a:gs pos="100000">
              <a:schemeClr val="phClr">
                <a:tint val="50000"/>
                <a:shade val="100000"/>
                <a:satMod val="350000"/>
              </a:schemeClr>
            </a:gs>
          </a:gsLst>
          <a:lin scaled="0" ang="1620000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rotWithShape="0" dir="5400000" dist="20000" blurRad="40000">
              <a:srgbClr val="000000">
                <a:alpha val="38000"/>
              </a:srgbClr>
            </a:outerShdw>
          </a:effectLst>
        </a:effectStyle>
        <a:effectStyle>
          <a:effectLst>
            <a:outerShdw rotWithShape="0" dir="5400000" dist="23000" blurRad="40000">
              <a:srgbClr val="000000">
                <a:alpha val="35000"/>
              </a:srgbClr>
            </a:outerShdw>
          </a:effectLst>
        </a:effectStyle>
        <a:effectStyle>
          <a:effectLst>
            <a:outerShdw rotWithShape="0" dir="5400000" dist="23000" blurRad="40000">
              <a:srgbClr val="000000">
                <a:alpha val="35000"/>
              </a:srgbClr>
            </a:outerShdw>
          </a:effectLst>
          <a:scene3d>
            <a:camera prst="orthographicFront">
              <a:rot rev="0" lat="0" lon="0"/>
            </a:camera>
            <a:lightRig rig="threePt" dir="t">
              <a:rot rev="1200000" lat="0" lon="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t="-80000" r="50000"/>
          </a:path>
        </a:gradFill>
        <a:gradFill rotWithShape="1">
          <a:gsLst>
            <a:gs pos="0">
              <a:schemeClr val="phClr">
                <a:tint val="80000"/>
                <a:satMod val="300000"/>
              </a:schemeClr>
            </a:gs>
            <a:gs pos="100000">
              <a:schemeClr val="phClr">
                <a:shade val="30000"/>
                <a:satMod val="200000"/>
              </a:schemeClr>
            </a:gs>
          </a:gsLst>
          <a:path path="circle">
            <a:fillToRect b="50000" l="50000" t="50000" r="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scaled="1" ang="16200000"/>
        </a:gradFill>
        <a:gradFill rotWithShape="1">
          <a:gsLst>
            <a:gs pos="0">
              <a:schemeClr val="phClr">
                <a:tint val="100000"/>
                <a:shade val="100000"/>
                <a:satMod val="130000"/>
              </a:schemeClr>
            </a:gs>
            <a:gs pos="100000">
              <a:schemeClr val="phClr">
                <a:tint val="50000"/>
                <a:shade val="100000"/>
                <a:satMod val="350000"/>
              </a:schemeClr>
            </a:gs>
          </a:gsLst>
          <a:lin scaled="0" ang="1620000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rotWithShape="0" dir="5400000" dist="20000" blurRad="40000">
              <a:srgbClr val="000000">
                <a:alpha val="38000"/>
              </a:srgbClr>
            </a:outerShdw>
          </a:effectLst>
        </a:effectStyle>
        <a:effectStyle>
          <a:effectLst>
            <a:outerShdw rotWithShape="0" dir="5400000" dist="23000" blurRad="40000">
              <a:srgbClr val="000000">
                <a:alpha val="35000"/>
              </a:srgbClr>
            </a:outerShdw>
          </a:effectLst>
        </a:effectStyle>
        <a:effectStyle>
          <a:effectLst>
            <a:outerShdw rotWithShape="0" dir="5400000" dist="23000" blurRad="40000">
              <a:srgbClr val="000000">
                <a:alpha val="35000"/>
              </a:srgbClr>
            </a:outerShdw>
          </a:effectLst>
          <a:scene3d>
            <a:camera prst="orthographicFront">
              <a:rot rev="0" lat="0" lon="0"/>
            </a:camera>
            <a:lightRig rig="threePt" dir="t">
              <a:rot rev="1200000" lat="0" lon="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t="-80000" r="50000"/>
          </a:path>
        </a:gradFill>
        <a:gradFill rotWithShape="1">
          <a:gsLst>
            <a:gs pos="0">
              <a:schemeClr val="phClr">
                <a:tint val="80000"/>
                <a:satMod val="300000"/>
              </a:schemeClr>
            </a:gs>
            <a:gs pos="100000">
              <a:schemeClr val="phClr">
                <a:shade val="30000"/>
                <a:satMod val="200000"/>
              </a:schemeClr>
            </a:gs>
          </a:gsLst>
          <a:path path="circle">
            <a:fillToRect b="50000" l="50000" t="50000" r="50000"/>
          </a:path>
        </a:gradFill>
      </a:bgFillStyleLst>
    </a:fmtScheme>
  </a:themeElements>
</a:theme>
</file>

<file path=ppt/theme/theme4.xml><?xml version="1.0" encoding="utf-8"?>
<a:theme xmlns:a="http://schemas.openxmlformats.org/drawingml/2006/main" xmlns:r="http://schemas.openxmlformats.org/officeDocument/2006/relationships">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scaled="1" ang="16200000"/>
        </a:gradFill>
        <a:gradFill rotWithShape="1">
          <a:gsLst>
            <a:gs pos="0">
              <a:schemeClr val="phClr">
                <a:tint val="100000"/>
                <a:shade val="100000"/>
                <a:satMod val="130000"/>
              </a:schemeClr>
            </a:gs>
            <a:gs pos="100000">
              <a:schemeClr val="phClr">
                <a:tint val="50000"/>
                <a:shade val="100000"/>
                <a:satMod val="350000"/>
              </a:schemeClr>
            </a:gs>
          </a:gsLst>
          <a:lin scaled="0" ang="1620000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rotWithShape="0" dir="5400000" dist="20000" blurRad="40000">
              <a:srgbClr val="000000">
                <a:alpha val="38000"/>
              </a:srgbClr>
            </a:outerShdw>
          </a:effectLst>
        </a:effectStyle>
        <a:effectStyle>
          <a:effectLst>
            <a:outerShdw rotWithShape="0" dir="5400000" dist="23000" blurRad="40000">
              <a:srgbClr val="000000">
                <a:alpha val="35000"/>
              </a:srgbClr>
            </a:outerShdw>
          </a:effectLst>
        </a:effectStyle>
        <a:effectStyle>
          <a:effectLst>
            <a:outerShdw rotWithShape="0" dir="5400000" dist="23000" blurRad="40000">
              <a:srgbClr val="000000">
                <a:alpha val="35000"/>
              </a:srgbClr>
            </a:outerShdw>
          </a:effectLst>
          <a:scene3d>
            <a:camera prst="orthographicFront">
              <a:rot rev="0" lat="0" lon="0"/>
            </a:camera>
            <a:lightRig rig="threePt" dir="t">
              <a:rot rev="1200000" lat="0" lon="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t="-80000" r="50000"/>
          </a:path>
        </a:gradFill>
        <a:gradFill rotWithShape="1">
          <a:gsLst>
            <a:gs pos="0">
              <a:schemeClr val="phClr">
                <a:tint val="80000"/>
                <a:satMod val="300000"/>
              </a:schemeClr>
            </a:gs>
            <a:gs pos="100000">
              <a:schemeClr val="phClr">
                <a:shade val="30000"/>
                <a:satMod val="200000"/>
              </a:schemeClr>
            </a:gs>
          </a:gsLst>
          <a:path path="circle">
            <a:fillToRect b="50000" l="50000" t="50000" r="50000"/>
          </a:path>
        </a:gradFill>
      </a:bgFillStyleLst>
    </a:fmtScheme>
  </a:themeElements>
</a:theme>
</file>